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18288000" cy="10287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87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chemeClr val="bg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chemeClr val="bg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chemeClr val="bg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9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5" y="8595250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2401122" y="1691748"/>
                </a:moveTo>
                <a:lnTo>
                  <a:pt x="0" y="1691748"/>
                </a:lnTo>
                <a:lnTo>
                  <a:pt x="1691748" y="0"/>
                </a:lnTo>
                <a:lnTo>
                  <a:pt x="2892309" y="1200560"/>
                </a:lnTo>
                <a:lnTo>
                  <a:pt x="2401122" y="1691748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9" y="8057499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774403" y="2229499"/>
                </a:moveTo>
                <a:lnTo>
                  <a:pt x="490625" y="2229499"/>
                </a:lnTo>
                <a:lnTo>
                  <a:pt x="0" y="1740812"/>
                </a:lnTo>
                <a:lnTo>
                  <a:pt x="1738312" y="0"/>
                </a:lnTo>
                <a:lnTo>
                  <a:pt x="2371108" y="632795"/>
                </a:lnTo>
                <a:lnTo>
                  <a:pt x="774403" y="22294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00" y="6900000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7" y="3387000"/>
                </a:moveTo>
                <a:lnTo>
                  <a:pt x="501140" y="3387000"/>
                </a:lnTo>
                <a:lnTo>
                  <a:pt x="0" y="2886076"/>
                </a:lnTo>
                <a:lnTo>
                  <a:pt x="2887321" y="0"/>
                </a:lnTo>
                <a:lnTo>
                  <a:pt x="5772144" y="2886076"/>
                </a:lnTo>
                <a:lnTo>
                  <a:pt x="5271437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3385" y="1943672"/>
            <a:ext cx="17541229" cy="768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chemeClr val="bg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16172" y="4113081"/>
            <a:ext cx="10055655" cy="3782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0" y="2476500"/>
            <a:ext cx="8382634" cy="3905885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12700" marR="5080">
              <a:lnSpc>
                <a:spcPts val="7280"/>
              </a:lnSpc>
              <a:spcBef>
                <a:spcPts val="1550"/>
              </a:spcBef>
            </a:pPr>
            <a:r>
              <a:rPr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cs typeface="Georgia"/>
              </a:rPr>
              <a:t>Revolutionizing Art  Appreciation:  Unveiling the Virtual  Gallery Project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144511" y="0"/>
            <a:ext cx="9144000" cy="9381490"/>
            <a:chOff x="9144511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11" y="4056564"/>
              <a:ext cx="5324392" cy="53243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5" y="0"/>
              <a:ext cx="6478283" cy="740741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3"/>
                </a:moveTo>
                <a:lnTo>
                  <a:pt x="0" y="1841653"/>
                </a:lnTo>
                <a:lnTo>
                  <a:pt x="0" y="19848"/>
                </a:lnTo>
                <a:lnTo>
                  <a:pt x="19848" y="0"/>
                </a:lnTo>
                <a:lnTo>
                  <a:pt x="1634971" y="0"/>
                </a:lnTo>
                <a:lnTo>
                  <a:pt x="2565721" y="930749"/>
                </a:lnTo>
                <a:lnTo>
                  <a:pt x="827410" y="2669063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4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0" y="3922066"/>
                  </a:moveTo>
                  <a:lnTo>
                    <a:pt x="698124" y="3922066"/>
                  </a:lnTo>
                  <a:lnTo>
                    <a:pt x="0" y="3224211"/>
                  </a:lnTo>
                  <a:lnTo>
                    <a:pt x="3225461" y="0"/>
                  </a:lnTo>
                  <a:lnTo>
                    <a:pt x="6448424" y="3224211"/>
                  </a:lnTo>
                  <a:lnTo>
                    <a:pt x="5750840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4" y="0"/>
              <a:ext cx="6372127" cy="604946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49" y="1353342"/>
            <a:ext cx="4396740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50" spc="-210" dirty="0"/>
              <a:t>Introduction</a:t>
            </a:r>
            <a:endParaRPr sz="6150" dirty="0"/>
          </a:p>
        </p:txBody>
      </p:sp>
      <p:sp>
        <p:nvSpPr>
          <p:cNvPr id="8" name="object 8"/>
          <p:cNvSpPr txBox="1"/>
          <p:nvPr/>
        </p:nvSpPr>
        <p:spPr>
          <a:xfrm>
            <a:off x="8620349" y="3309827"/>
            <a:ext cx="6931659" cy="44071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50"/>
              </a:spcBef>
            </a:pPr>
            <a:r>
              <a:rPr sz="3600" spc="240" dirty="0">
                <a:solidFill>
                  <a:srgbClr val="FFFFFF"/>
                </a:solidFill>
                <a:cs typeface="Trebuchet MS"/>
              </a:rPr>
              <a:t>W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l</a:t>
            </a:r>
            <a:r>
              <a:rPr sz="3600" spc="-210" dirty="0">
                <a:solidFill>
                  <a:srgbClr val="FFFFFF"/>
                </a:solidFill>
                <a:cs typeface="Trebuchet MS"/>
              </a:rPr>
              <a:t>c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10" dirty="0">
                <a:solidFill>
                  <a:srgbClr val="FFFFFF"/>
                </a:solidFill>
                <a:cs typeface="Trebuchet MS"/>
              </a:rPr>
              <a:t>m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105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10" dirty="0">
                <a:solidFill>
                  <a:srgbClr val="FFFFFF"/>
                </a:solidFill>
                <a:cs typeface="Trebuchet MS"/>
              </a:rPr>
              <a:t>h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40" dirty="0">
                <a:solidFill>
                  <a:srgbClr val="FFFFFF"/>
                </a:solidFill>
                <a:cs typeface="Trebuchet MS"/>
              </a:rPr>
              <a:t>p</a:t>
            </a:r>
            <a:r>
              <a:rPr sz="3600" spc="-20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10" dirty="0">
                <a:solidFill>
                  <a:srgbClr val="FFFFFF"/>
                </a:solidFill>
                <a:cs typeface="Trebuchet MS"/>
              </a:rPr>
              <a:t>n  </a:t>
            </a:r>
            <a:r>
              <a:rPr sz="3600" spc="-25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15" dirty="0">
                <a:solidFill>
                  <a:srgbClr val="FFFFFF"/>
                </a:solidFill>
                <a:cs typeface="Trebuchet MS"/>
              </a:rPr>
              <a:t>v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l</a:t>
            </a:r>
            <a:r>
              <a:rPr sz="3600" spc="-50" dirty="0">
                <a:solidFill>
                  <a:srgbClr val="FFFFFF"/>
                </a:solidFill>
                <a:cs typeface="Trebuchet MS"/>
              </a:rPr>
              <a:t>u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35" dirty="0">
                <a:solidFill>
                  <a:srgbClr val="FFFFFF"/>
                </a:solidFill>
                <a:cs typeface="Trebuchet MS"/>
              </a:rPr>
              <a:t>z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120" dirty="0">
                <a:solidFill>
                  <a:srgbClr val="FFFFFF"/>
                </a:solidFill>
                <a:cs typeface="Trebuchet MS"/>
              </a:rPr>
              <a:t>g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7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7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40" dirty="0">
                <a:solidFill>
                  <a:srgbClr val="FFFFFF"/>
                </a:solidFill>
                <a:cs typeface="Trebuchet MS"/>
              </a:rPr>
              <a:t>pp</a:t>
            </a:r>
            <a:r>
              <a:rPr sz="3600" spc="-20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170" dirty="0">
                <a:solidFill>
                  <a:srgbClr val="FFFFFF"/>
                </a:solidFill>
                <a:cs typeface="Trebuchet MS"/>
              </a:rPr>
              <a:t>c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-325" dirty="0">
                <a:solidFill>
                  <a:srgbClr val="FFFFFF"/>
                </a:solidFill>
                <a:cs typeface="Trebuchet MS"/>
              </a:rPr>
              <a:t>:  </a:t>
            </a:r>
            <a:r>
              <a:rPr sz="3600" spc="-40" dirty="0">
                <a:solidFill>
                  <a:srgbClr val="FFFFFF"/>
                </a:solidFill>
                <a:cs typeface="Trebuchet MS"/>
              </a:rPr>
              <a:t>Unveiling 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the </a:t>
            </a:r>
            <a:r>
              <a:rPr sz="3600" spc="-105" dirty="0">
                <a:solidFill>
                  <a:srgbClr val="FFFFFF"/>
                </a:solidFill>
                <a:cs typeface="Trebuchet MS"/>
              </a:rPr>
              <a:t>Virtual </a:t>
            </a:r>
            <a:r>
              <a:rPr sz="3600" spc="-95" dirty="0">
                <a:solidFill>
                  <a:srgbClr val="FFFFFF"/>
                </a:solidFill>
                <a:cs typeface="Trebuchet MS"/>
              </a:rPr>
              <a:t>Gallery </a:t>
            </a:r>
            <a:r>
              <a:rPr sz="3600" spc="-170" dirty="0">
                <a:solidFill>
                  <a:srgbClr val="FFFFFF"/>
                </a:solidFill>
                <a:cs typeface="Trebuchet MS"/>
              </a:rPr>
              <a:t>Project. </a:t>
            </a:r>
            <a:r>
              <a:rPr sz="3600" spc="-55" dirty="0">
                <a:solidFill>
                  <a:srgbClr val="FFFFFF"/>
                </a:solidFill>
                <a:cs typeface="Trebuchet MS"/>
              </a:rPr>
              <a:t>This </a:t>
            </a:r>
            <a:r>
              <a:rPr sz="3600" spc="-90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40" dirty="0">
                <a:solidFill>
                  <a:srgbClr val="FFFFFF"/>
                </a:solidFill>
                <a:cs typeface="Trebuchet MS"/>
              </a:rPr>
              <a:t>p</a:t>
            </a:r>
            <a:r>
              <a:rPr sz="3600" spc="-20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-430" dirty="0">
                <a:solidFill>
                  <a:srgbClr val="FFFFFF"/>
                </a:solidFill>
                <a:cs typeface="Trebuchet MS"/>
              </a:rPr>
              <a:t>j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170" dirty="0">
                <a:solidFill>
                  <a:srgbClr val="FFFFFF"/>
                </a:solidFill>
                <a:cs typeface="Trebuchet MS"/>
              </a:rPr>
              <a:t>c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10" dirty="0">
                <a:solidFill>
                  <a:srgbClr val="FFFFFF"/>
                </a:solidFill>
                <a:cs typeface="Trebuchet MS"/>
              </a:rPr>
              <a:t>m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105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i="1" spc="-204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i="1" spc="-305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i="1" spc="-114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i="1" spc="-40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i="1" spc="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i="1" spc="-250" dirty="0">
                <a:solidFill>
                  <a:srgbClr val="FFFFFF"/>
                </a:solidFill>
                <a:cs typeface="Trebuchet MS"/>
              </a:rPr>
              <a:t>f</a:t>
            </a:r>
            <a:r>
              <a:rPr sz="3600" i="1" spc="70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i="1" spc="-28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i="1" spc="-75" dirty="0">
                <a:solidFill>
                  <a:srgbClr val="FFFFFF"/>
                </a:solidFill>
                <a:cs typeface="Trebuchet MS"/>
              </a:rPr>
              <a:t>m</a:t>
            </a:r>
            <a:r>
              <a:rPr sz="3600" i="1" spc="-24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10" dirty="0">
                <a:solidFill>
                  <a:srgbClr val="FFFFFF"/>
                </a:solidFill>
                <a:cs typeface="Trebuchet MS"/>
              </a:rPr>
              <a:t>h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w</a:t>
            </a:r>
            <a:r>
              <a:rPr sz="3600" spc="-8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20" dirty="0">
                <a:solidFill>
                  <a:srgbClr val="FFFFFF"/>
                </a:solidFill>
                <a:cs typeface="Trebuchet MS"/>
              </a:rPr>
              <a:t>y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35" dirty="0">
                <a:solidFill>
                  <a:srgbClr val="FFFFFF"/>
                </a:solidFill>
                <a:cs typeface="Trebuchet MS"/>
              </a:rPr>
              <a:t>w</a:t>
            </a:r>
            <a:r>
              <a:rPr sz="3600" spc="-80" dirty="0">
                <a:solidFill>
                  <a:srgbClr val="FFFFFF"/>
                </a:solidFill>
                <a:cs typeface="Trebuchet MS"/>
              </a:rPr>
              <a:t>e  </a:t>
            </a:r>
            <a:r>
              <a:rPr sz="3600" spc="-100" dirty="0">
                <a:solidFill>
                  <a:srgbClr val="FFFFFF"/>
                </a:solidFill>
                <a:cs typeface="Trebuchet MS"/>
              </a:rPr>
              <a:t>experience</a:t>
            </a:r>
            <a:r>
              <a:rPr sz="3600" spc="-21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105" dirty="0">
                <a:solidFill>
                  <a:srgbClr val="FFFFFF"/>
                </a:solidFill>
                <a:cs typeface="Trebuchet MS"/>
              </a:rPr>
              <a:t>art</a:t>
            </a:r>
            <a:r>
              <a:rPr sz="3600" spc="-204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25" dirty="0">
                <a:solidFill>
                  <a:srgbClr val="FFFFFF"/>
                </a:solidFill>
                <a:cs typeface="Trebuchet MS"/>
              </a:rPr>
              <a:t>by</a:t>
            </a:r>
            <a:r>
              <a:rPr sz="3600" spc="-204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60" dirty="0">
                <a:solidFill>
                  <a:srgbClr val="FFFFFF"/>
                </a:solidFill>
                <a:cs typeface="Trebuchet MS"/>
              </a:rPr>
              <a:t>leveraging</a:t>
            </a:r>
            <a:r>
              <a:rPr sz="3600" spc="-21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i="1" spc="-200" dirty="0">
                <a:solidFill>
                  <a:srgbClr val="FFFFFF"/>
                </a:solidFill>
                <a:cs typeface="Trebuchet MS"/>
              </a:rPr>
              <a:t>virtual</a:t>
            </a:r>
            <a:r>
              <a:rPr sz="3600" i="1" spc="-23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i="1" spc="-204" dirty="0">
                <a:solidFill>
                  <a:srgbClr val="FFFFFF"/>
                </a:solidFill>
                <a:cs typeface="Trebuchet MS"/>
              </a:rPr>
              <a:t>reality </a:t>
            </a:r>
            <a:r>
              <a:rPr sz="3600" i="1" spc="-93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105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170" dirty="0">
                <a:solidFill>
                  <a:srgbClr val="FFFFFF"/>
                </a:solidFill>
                <a:cs typeface="Trebuchet MS"/>
              </a:rPr>
              <a:t>c</a:t>
            </a:r>
            <a:r>
              <a:rPr sz="3600" spc="10" dirty="0">
                <a:solidFill>
                  <a:srgbClr val="FFFFFF"/>
                </a:solidFill>
                <a:cs typeface="Trebuchet MS"/>
              </a:rPr>
              <a:t>h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l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120" dirty="0">
                <a:solidFill>
                  <a:srgbClr val="FFFFFF"/>
                </a:solidFill>
                <a:cs typeface="Trebuchet MS"/>
              </a:rPr>
              <a:t>g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y</a:t>
            </a:r>
            <a:r>
              <a:rPr sz="3600" spc="-440" dirty="0">
                <a:solidFill>
                  <a:srgbClr val="FFFFFF"/>
                </a:solidFill>
                <a:cs typeface="Trebuchet MS"/>
              </a:rPr>
              <a:t>.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480" dirty="0">
                <a:solidFill>
                  <a:srgbClr val="FFFFFF"/>
                </a:solidFill>
                <a:cs typeface="Trebuchet MS"/>
              </a:rPr>
              <a:t>J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50" dirty="0">
                <a:solidFill>
                  <a:srgbClr val="FFFFFF"/>
                </a:solidFill>
                <a:cs typeface="Trebuchet MS"/>
              </a:rPr>
              <a:t>u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35" dirty="0">
                <a:solidFill>
                  <a:srgbClr val="FFFFFF"/>
                </a:solidFill>
                <a:cs typeface="Trebuchet MS"/>
              </a:rPr>
              <a:t>w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13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50" dirty="0">
                <a:solidFill>
                  <a:srgbClr val="FFFFFF"/>
                </a:solidFill>
                <a:cs typeface="Trebuchet MS"/>
              </a:rPr>
              <a:t>x</a:t>
            </a:r>
            <a:r>
              <a:rPr sz="3600" spc="-40" dirty="0">
                <a:solidFill>
                  <a:srgbClr val="FFFFFF"/>
                </a:solidFill>
                <a:cs typeface="Trebuchet MS"/>
              </a:rPr>
              <a:t>p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l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-20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10" dirty="0">
                <a:solidFill>
                  <a:srgbClr val="FFFFFF"/>
                </a:solidFill>
                <a:cs typeface="Trebuchet MS"/>
              </a:rPr>
              <a:t>h</a:t>
            </a:r>
            <a:r>
              <a:rPr sz="3600" spc="-80" dirty="0">
                <a:solidFill>
                  <a:srgbClr val="FFFFFF"/>
                </a:solidFill>
                <a:cs typeface="Trebuchet MS"/>
              </a:rPr>
              <a:t>e  </a:t>
            </a:r>
            <a:r>
              <a:rPr sz="3600" spc="-13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5" dirty="0">
                <a:solidFill>
                  <a:srgbClr val="FFFFFF"/>
                </a:solidFill>
                <a:cs typeface="Trebuchet MS"/>
              </a:rPr>
              <a:t>x</a:t>
            </a:r>
            <a:r>
              <a:rPr sz="3600" spc="-170" dirty="0">
                <a:solidFill>
                  <a:srgbClr val="FFFFFF"/>
                </a:solidFill>
                <a:cs typeface="Trebuchet MS"/>
              </a:rPr>
              <a:t>c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120" dirty="0">
                <a:solidFill>
                  <a:srgbClr val="FFFFFF"/>
                </a:solidFill>
                <a:cs typeface="Trebuchet MS"/>
              </a:rPr>
              <a:t>g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40" dirty="0">
                <a:solidFill>
                  <a:srgbClr val="FFFFFF"/>
                </a:solidFill>
                <a:cs typeface="Trebuchet MS"/>
              </a:rPr>
              <a:t>p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ss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45" dirty="0">
                <a:solidFill>
                  <a:srgbClr val="FFFFFF"/>
                </a:solidFill>
                <a:cs typeface="Trebuchet MS"/>
              </a:rPr>
              <a:t>b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l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10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-85" dirty="0">
                <a:solidFill>
                  <a:srgbClr val="FFFFFF"/>
                </a:solidFill>
                <a:cs typeface="Trebuchet MS"/>
              </a:rPr>
              <a:t>f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i="1" spc="-28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i="1" spc="-75" dirty="0">
                <a:solidFill>
                  <a:srgbClr val="FFFFFF"/>
                </a:solidFill>
                <a:cs typeface="Trebuchet MS"/>
              </a:rPr>
              <a:t>mm</a:t>
            </a:r>
            <a:r>
              <a:rPr sz="3600" i="1" spc="-1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i="1" spc="-28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i="1" spc="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i="1" spc="-28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i="1" spc="-40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i="1" spc="50" dirty="0">
                <a:solidFill>
                  <a:srgbClr val="FFFFFF"/>
                </a:solidFill>
                <a:cs typeface="Trebuchet MS"/>
              </a:rPr>
              <a:t>g  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-50" dirty="0">
                <a:solidFill>
                  <a:srgbClr val="FFFFFF"/>
                </a:solidFill>
                <a:cs typeface="Trebuchet MS"/>
              </a:rPr>
              <a:t>u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l</a:t>
            </a:r>
            <a:r>
              <a:rPr sz="3600" spc="-15" dirty="0">
                <a:solidFill>
                  <a:srgbClr val="FFFFFF"/>
                </a:solidFill>
                <a:cs typeface="Trebuchet MS"/>
              </a:rPr>
              <a:t>v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5" dirty="0">
                <a:solidFill>
                  <a:srgbClr val="FFFFFF"/>
                </a:solidFill>
                <a:cs typeface="Trebuchet MS"/>
              </a:rPr>
              <a:t>v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50" dirty="0">
                <a:solidFill>
                  <a:srgbClr val="FFFFFF"/>
                </a:solidFill>
                <a:cs typeface="Trebuchet MS"/>
              </a:rPr>
              <a:t>u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l 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120" dirty="0">
                <a:solidFill>
                  <a:srgbClr val="FFFFFF"/>
                </a:solidFill>
                <a:cs typeface="Trebuchet MS"/>
              </a:rPr>
              <a:t>g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ll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y</a:t>
            </a:r>
            <a:r>
              <a:rPr sz="3600" spc="-440" dirty="0">
                <a:solidFill>
                  <a:srgbClr val="FFFFFF"/>
                </a:solidFill>
                <a:cs typeface="Trebuchet MS"/>
              </a:rPr>
              <a:t>.</a:t>
            </a:r>
            <a:endParaRPr sz="3600" dirty="0"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0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19"/>
                  </a:moveTo>
                  <a:lnTo>
                    <a:pt x="1738312" y="1965261"/>
                  </a:lnTo>
                  <a:lnTo>
                    <a:pt x="0" y="3703574"/>
                  </a:lnTo>
                  <a:lnTo>
                    <a:pt x="1200556" y="4906632"/>
                  </a:lnTo>
                  <a:lnTo>
                    <a:pt x="2938869" y="3168319"/>
                  </a:lnTo>
                  <a:close/>
                </a:path>
                <a:path w="7082790" h="5093970">
                  <a:moveTo>
                    <a:pt x="7082752" y="558800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24"/>
                  </a:lnTo>
                  <a:lnTo>
                    <a:pt x="5168963" y="5093436"/>
                  </a:lnTo>
                  <a:lnTo>
                    <a:pt x="7082752" y="3179648"/>
                  </a:lnTo>
                  <a:lnTo>
                    <a:pt x="7082752" y="55880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12883" y="2372322"/>
            <a:ext cx="902398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00" dirty="0">
                <a:latin typeface="Georgia"/>
                <a:cs typeface="Georgia"/>
              </a:rPr>
              <a:t>Traditional</a:t>
            </a:r>
            <a:r>
              <a:rPr sz="5600" spc="-120" dirty="0">
                <a:latin typeface="Georgia"/>
                <a:cs typeface="Georgia"/>
              </a:rPr>
              <a:t> </a:t>
            </a:r>
            <a:r>
              <a:rPr sz="5600" spc="75" dirty="0">
                <a:latin typeface="Georgia"/>
                <a:cs typeface="Georgia"/>
              </a:rPr>
              <a:t>Art</a:t>
            </a:r>
            <a:r>
              <a:rPr sz="5600" spc="-120" dirty="0">
                <a:latin typeface="Georgia"/>
                <a:cs typeface="Georgia"/>
              </a:rPr>
              <a:t> </a:t>
            </a:r>
            <a:r>
              <a:rPr sz="5600" spc="20" dirty="0">
                <a:latin typeface="Georgia"/>
                <a:cs typeface="Georgia"/>
              </a:rPr>
              <a:t>Appreciation</a:t>
            </a:r>
            <a:endParaRPr sz="56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8601" y="3977336"/>
            <a:ext cx="7142608" cy="342792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382270" algn="just">
              <a:lnSpc>
                <a:spcPct val="99300"/>
              </a:lnSpc>
              <a:spcBef>
                <a:spcPts val="120"/>
              </a:spcBef>
            </a:pPr>
            <a:r>
              <a:rPr sz="3200" spc="-60" dirty="0">
                <a:solidFill>
                  <a:srgbClr val="FFFFFF"/>
                </a:solidFill>
                <a:cs typeface="Trebuchet MS"/>
              </a:rPr>
              <a:t>Art</a:t>
            </a:r>
            <a:r>
              <a:rPr sz="3200" spc="-19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85" dirty="0">
                <a:solidFill>
                  <a:srgbClr val="FFFFFF"/>
                </a:solidFill>
                <a:cs typeface="Trebuchet MS"/>
              </a:rPr>
              <a:t>appreciation</a:t>
            </a:r>
            <a:r>
              <a:rPr sz="3200" spc="-19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15" dirty="0">
                <a:solidFill>
                  <a:srgbClr val="FFFFFF"/>
                </a:solidFill>
                <a:cs typeface="Trebuchet MS"/>
              </a:rPr>
              <a:t>has</a:t>
            </a:r>
            <a:r>
              <a:rPr sz="3200" spc="-19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90" dirty="0">
                <a:solidFill>
                  <a:srgbClr val="FFFFFF"/>
                </a:solidFill>
                <a:cs typeface="Trebuchet MS"/>
              </a:rPr>
              <a:t>traditionally</a:t>
            </a:r>
            <a:r>
              <a:rPr sz="3200" spc="-19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70" dirty="0">
                <a:solidFill>
                  <a:srgbClr val="FFFFFF"/>
                </a:solidFill>
                <a:cs typeface="Trebuchet MS"/>
              </a:rPr>
              <a:t>been </a:t>
            </a:r>
            <a:r>
              <a:rPr sz="3200" spc="-8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195" dirty="0">
                <a:solidFill>
                  <a:srgbClr val="FFFFFF"/>
                </a:solidFill>
                <a:cs typeface="Trebuchet MS"/>
              </a:rPr>
              <a:t>l</a:t>
            </a:r>
            <a:r>
              <a:rPr sz="3200" spc="-17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200" spc="-10" dirty="0">
                <a:solidFill>
                  <a:srgbClr val="FFFFFF"/>
                </a:solidFill>
                <a:cs typeface="Trebuchet MS"/>
              </a:rPr>
              <a:t>m</a:t>
            </a:r>
            <a:r>
              <a:rPr sz="3200" spc="-17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200" spc="-105" dirty="0">
                <a:solidFill>
                  <a:srgbClr val="FFFFFF"/>
                </a:solidFill>
                <a:cs typeface="Trebuchet MS"/>
              </a:rPr>
              <a:t>t</a:t>
            </a:r>
            <a:r>
              <a:rPr sz="32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200" spc="-50" dirty="0">
                <a:solidFill>
                  <a:srgbClr val="FFFFFF"/>
                </a:solidFill>
                <a:cs typeface="Trebuchet MS"/>
              </a:rPr>
              <a:t>d</a:t>
            </a:r>
            <a:r>
              <a:rPr sz="32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105" dirty="0">
                <a:solidFill>
                  <a:srgbClr val="FFFFFF"/>
                </a:solidFill>
                <a:cs typeface="Trebuchet MS"/>
              </a:rPr>
              <a:t>t</a:t>
            </a:r>
            <a:r>
              <a:rPr sz="3200" spc="100" dirty="0">
                <a:solidFill>
                  <a:srgbClr val="FFFFFF"/>
                </a:solidFill>
                <a:cs typeface="Trebuchet MS"/>
              </a:rPr>
              <a:t>o</a:t>
            </a:r>
            <a:r>
              <a:rPr sz="32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50" dirty="0">
                <a:solidFill>
                  <a:srgbClr val="FFFFFF"/>
                </a:solidFill>
                <a:cs typeface="Trebuchet MS"/>
              </a:rPr>
              <a:t>p</a:t>
            </a:r>
            <a:r>
              <a:rPr sz="3200" spc="-5" dirty="0">
                <a:solidFill>
                  <a:srgbClr val="FFFFFF"/>
                </a:solidFill>
                <a:cs typeface="Trebuchet MS"/>
              </a:rPr>
              <a:t>h</a:t>
            </a:r>
            <a:r>
              <a:rPr sz="3200" spc="10" dirty="0">
                <a:solidFill>
                  <a:srgbClr val="FFFFFF"/>
                </a:solidFill>
                <a:cs typeface="Trebuchet MS"/>
              </a:rPr>
              <a:t>y</a:t>
            </a:r>
            <a:r>
              <a:rPr sz="3200" spc="30" dirty="0">
                <a:solidFill>
                  <a:srgbClr val="FFFFFF"/>
                </a:solidFill>
                <a:cs typeface="Trebuchet MS"/>
              </a:rPr>
              <a:t>s</a:t>
            </a:r>
            <a:r>
              <a:rPr sz="3200" spc="-17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200" spc="-175" dirty="0">
                <a:solidFill>
                  <a:srgbClr val="FFFFFF"/>
                </a:solidFill>
                <a:cs typeface="Trebuchet MS"/>
              </a:rPr>
              <a:t>c</a:t>
            </a:r>
            <a:r>
              <a:rPr sz="3200" spc="-70" dirty="0">
                <a:solidFill>
                  <a:srgbClr val="FFFFFF"/>
                </a:solidFill>
                <a:cs typeface="Trebuchet MS"/>
              </a:rPr>
              <a:t>a</a:t>
            </a:r>
            <a:r>
              <a:rPr sz="3200" spc="-195" dirty="0">
                <a:solidFill>
                  <a:srgbClr val="FFFFFF"/>
                </a:solidFill>
                <a:cs typeface="Trebuchet MS"/>
              </a:rPr>
              <a:t>l</a:t>
            </a:r>
            <a:r>
              <a:rPr sz="32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5" dirty="0">
                <a:solidFill>
                  <a:srgbClr val="FFFFFF"/>
                </a:solidFill>
                <a:cs typeface="Trebuchet MS"/>
              </a:rPr>
              <a:t>v</a:t>
            </a:r>
            <a:r>
              <a:rPr sz="3200" spc="-17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200" spc="30" dirty="0">
                <a:solidFill>
                  <a:srgbClr val="FFFFFF"/>
                </a:solidFill>
                <a:cs typeface="Trebuchet MS"/>
              </a:rPr>
              <a:t>s</a:t>
            </a:r>
            <a:r>
              <a:rPr sz="3200" spc="-17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2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200" spc="30" dirty="0">
                <a:solidFill>
                  <a:srgbClr val="FFFFFF"/>
                </a:solidFill>
                <a:cs typeface="Trebuchet MS"/>
              </a:rPr>
              <a:t>s</a:t>
            </a:r>
            <a:r>
              <a:rPr sz="32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105" dirty="0">
                <a:solidFill>
                  <a:srgbClr val="FFFFFF"/>
                </a:solidFill>
                <a:cs typeface="Trebuchet MS"/>
              </a:rPr>
              <a:t>t</a:t>
            </a:r>
            <a:r>
              <a:rPr sz="3200" spc="100" dirty="0">
                <a:solidFill>
                  <a:srgbClr val="FFFFFF"/>
                </a:solidFill>
                <a:cs typeface="Trebuchet MS"/>
              </a:rPr>
              <a:t>o</a:t>
            </a:r>
            <a:r>
              <a:rPr sz="32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10" dirty="0">
                <a:solidFill>
                  <a:srgbClr val="FFFFFF"/>
                </a:solidFill>
                <a:cs typeface="Trebuchet MS"/>
              </a:rPr>
              <a:t>m</a:t>
            </a:r>
            <a:r>
              <a:rPr sz="3200" spc="-55" dirty="0">
                <a:solidFill>
                  <a:srgbClr val="FFFFFF"/>
                </a:solidFill>
                <a:cs typeface="Trebuchet MS"/>
              </a:rPr>
              <a:t>u</a:t>
            </a:r>
            <a:r>
              <a:rPr sz="3200" spc="30" dirty="0">
                <a:solidFill>
                  <a:srgbClr val="FFFFFF"/>
                </a:solidFill>
                <a:cs typeface="Trebuchet MS"/>
              </a:rPr>
              <a:t>s</a:t>
            </a:r>
            <a:r>
              <a:rPr sz="32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200" spc="-55" dirty="0">
                <a:solidFill>
                  <a:srgbClr val="FFFFFF"/>
                </a:solidFill>
                <a:cs typeface="Trebuchet MS"/>
              </a:rPr>
              <a:t>u</a:t>
            </a:r>
            <a:r>
              <a:rPr sz="3200" spc="-10" dirty="0">
                <a:solidFill>
                  <a:srgbClr val="FFFFFF"/>
                </a:solidFill>
                <a:cs typeface="Trebuchet MS"/>
              </a:rPr>
              <a:t>m</a:t>
            </a:r>
            <a:r>
              <a:rPr sz="3200" spc="30" dirty="0">
                <a:solidFill>
                  <a:srgbClr val="FFFFFF"/>
                </a:solidFill>
                <a:cs typeface="Trebuchet MS"/>
              </a:rPr>
              <a:t>s</a:t>
            </a:r>
            <a:r>
              <a:rPr sz="32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70" dirty="0">
                <a:solidFill>
                  <a:srgbClr val="FFFFFF"/>
                </a:solidFill>
                <a:cs typeface="Trebuchet MS"/>
              </a:rPr>
              <a:t>a</a:t>
            </a:r>
            <a:r>
              <a:rPr sz="3200" dirty="0">
                <a:solidFill>
                  <a:srgbClr val="FFFFFF"/>
                </a:solidFill>
                <a:cs typeface="Trebuchet MS"/>
              </a:rPr>
              <a:t>n</a:t>
            </a:r>
            <a:r>
              <a:rPr sz="3200" spc="-35" dirty="0">
                <a:solidFill>
                  <a:srgbClr val="FFFFFF"/>
                </a:solidFill>
                <a:cs typeface="Trebuchet MS"/>
              </a:rPr>
              <a:t>d  </a:t>
            </a:r>
            <a:r>
              <a:rPr sz="3200" spc="95" dirty="0">
                <a:solidFill>
                  <a:srgbClr val="FFFFFF"/>
                </a:solidFill>
                <a:cs typeface="Trebuchet MS"/>
              </a:rPr>
              <a:t>g</a:t>
            </a:r>
            <a:r>
              <a:rPr sz="3200" spc="-70" dirty="0">
                <a:solidFill>
                  <a:srgbClr val="FFFFFF"/>
                </a:solidFill>
                <a:cs typeface="Trebuchet MS"/>
              </a:rPr>
              <a:t>a</a:t>
            </a:r>
            <a:r>
              <a:rPr sz="3200" spc="-195" dirty="0">
                <a:solidFill>
                  <a:srgbClr val="FFFFFF"/>
                </a:solidFill>
                <a:cs typeface="Trebuchet MS"/>
              </a:rPr>
              <a:t>ll</a:t>
            </a:r>
            <a:r>
              <a:rPr sz="32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200" spc="-14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200" spc="-17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2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200" spc="30" dirty="0">
                <a:solidFill>
                  <a:srgbClr val="FFFFFF"/>
                </a:solidFill>
                <a:cs typeface="Trebuchet MS"/>
              </a:rPr>
              <a:t>s</a:t>
            </a:r>
            <a:r>
              <a:rPr sz="3200" spc="-395" dirty="0">
                <a:solidFill>
                  <a:srgbClr val="FFFFFF"/>
                </a:solidFill>
                <a:cs typeface="Trebuchet MS"/>
              </a:rPr>
              <a:t>.</a:t>
            </a:r>
            <a:r>
              <a:rPr sz="3200" spc="-24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95" dirty="0">
                <a:solidFill>
                  <a:srgbClr val="FFFFFF"/>
                </a:solidFill>
                <a:cs typeface="Trebuchet MS"/>
              </a:rPr>
              <a:t>T</a:t>
            </a:r>
            <a:r>
              <a:rPr sz="3200" spc="-5" dirty="0">
                <a:solidFill>
                  <a:srgbClr val="FFFFFF"/>
                </a:solidFill>
                <a:cs typeface="Trebuchet MS"/>
              </a:rPr>
              <a:t>h</a:t>
            </a:r>
            <a:r>
              <a:rPr sz="3200" spc="-17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200" spc="30" dirty="0">
                <a:solidFill>
                  <a:srgbClr val="FFFFFF"/>
                </a:solidFill>
                <a:cs typeface="Trebuchet MS"/>
              </a:rPr>
              <a:t>s</a:t>
            </a:r>
            <a:r>
              <a:rPr sz="32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80" dirty="0">
                <a:solidFill>
                  <a:srgbClr val="FFFFFF"/>
                </a:solidFill>
                <a:cs typeface="Trebuchet MS"/>
              </a:rPr>
              <a:t>o</a:t>
            </a:r>
            <a:r>
              <a:rPr sz="3200" spc="-80" dirty="0">
                <a:solidFill>
                  <a:srgbClr val="FFFFFF"/>
                </a:solidFill>
                <a:cs typeface="Trebuchet MS"/>
              </a:rPr>
              <a:t>f</a:t>
            </a:r>
            <a:r>
              <a:rPr sz="3200" spc="-105" dirty="0">
                <a:solidFill>
                  <a:srgbClr val="FFFFFF"/>
                </a:solidFill>
                <a:cs typeface="Trebuchet MS"/>
              </a:rPr>
              <a:t>t</a:t>
            </a:r>
            <a:r>
              <a:rPr sz="32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200" dirty="0">
                <a:solidFill>
                  <a:srgbClr val="FFFFFF"/>
                </a:solidFill>
                <a:cs typeface="Trebuchet MS"/>
              </a:rPr>
              <a:t>n</a:t>
            </a:r>
            <a:r>
              <a:rPr sz="32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50" dirty="0">
                <a:solidFill>
                  <a:srgbClr val="FFFFFF"/>
                </a:solidFill>
                <a:cs typeface="Trebuchet MS"/>
              </a:rPr>
              <a:t>p</a:t>
            </a:r>
            <a:r>
              <a:rPr sz="3200" spc="100" dirty="0">
                <a:solidFill>
                  <a:srgbClr val="FFFFFF"/>
                </a:solidFill>
                <a:cs typeface="Trebuchet MS"/>
              </a:rPr>
              <a:t>o</a:t>
            </a:r>
            <a:r>
              <a:rPr sz="3200" spc="30" dirty="0">
                <a:solidFill>
                  <a:srgbClr val="FFFFFF"/>
                </a:solidFill>
                <a:cs typeface="Trebuchet MS"/>
              </a:rPr>
              <a:t>s</a:t>
            </a:r>
            <a:r>
              <a:rPr sz="32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200" spc="30" dirty="0">
                <a:solidFill>
                  <a:srgbClr val="FFFFFF"/>
                </a:solidFill>
                <a:cs typeface="Trebuchet MS"/>
              </a:rPr>
              <a:t>s</a:t>
            </a:r>
            <a:r>
              <a:rPr sz="32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160" dirty="0">
                <a:solidFill>
                  <a:srgbClr val="FFFFFF"/>
                </a:solidFill>
                <a:cs typeface="Trebuchet MS"/>
              </a:rPr>
              <a:t>c</a:t>
            </a:r>
            <a:r>
              <a:rPr sz="3200" spc="-5" dirty="0">
                <a:solidFill>
                  <a:srgbClr val="FFFFFF"/>
                </a:solidFill>
                <a:cs typeface="Trebuchet MS"/>
              </a:rPr>
              <a:t>h</a:t>
            </a:r>
            <a:r>
              <a:rPr sz="3200" spc="-70" dirty="0">
                <a:solidFill>
                  <a:srgbClr val="FFFFFF"/>
                </a:solidFill>
                <a:cs typeface="Trebuchet MS"/>
              </a:rPr>
              <a:t>a</a:t>
            </a:r>
            <a:r>
              <a:rPr sz="3200" spc="-195" dirty="0">
                <a:solidFill>
                  <a:srgbClr val="FFFFFF"/>
                </a:solidFill>
                <a:cs typeface="Trebuchet MS"/>
              </a:rPr>
              <a:t>ll</a:t>
            </a:r>
            <a:r>
              <a:rPr sz="32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200" dirty="0">
                <a:solidFill>
                  <a:srgbClr val="FFFFFF"/>
                </a:solidFill>
                <a:cs typeface="Trebuchet MS"/>
              </a:rPr>
              <a:t>n</a:t>
            </a:r>
            <a:r>
              <a:rPr sz="3200" spc="95" dirty="0">
                <a:solidFill>
                  <a:srgbClr val="FFFFFF"/>
                </a:solidFill>
                <a:cs typeface="Trebuchet MS"/>
              </a:rPr>
              <a:t>g</a:t>
            </a:r>
            <a:r>
              <a:rPr sz="32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200" spc="25" dirty="0">
                <a:solidFill>
                  <a:srgbClr val="FFFFFF"/>
                </a:solidFill>
                <a:cs typeface="Trebuchet MS"/>
              </a:rPr>
              <a:t>s  s</a:t>
            </a:r>
            <a:r>
              <a:rPr sz="3200" spc="-55" dirty="0">
                <a:solidFill>
                  <a:srgbClr val="FFFFFF"/>
                </a:solidFill>
                <a:cs typeface="Trebuchet MS"/>
              </a:rPr>
              <a:t>u</a:t>
            </a:r>
            <a:r>
              <a:rPr sz="3200" spc="-160" dirty="0">
                <a:solidFill>
                  <a:srgbClr val="FFFFFF"/>
                </a:solidFill>
                <a:cs typeface="Trebuchet MS"/>
              </a:rPr>
              <a:t>c</a:t>
            </a:r>
            <a:r>
              <a:rPr sz="3200" spc="-5" dirty="0">
                <a:solidFill>
                  <a:srgbClr val="FFFFFF"/>
                </a:solidFill>
                <a:cs typeface="Trebuchet MS"/>
              </a:rPr>
              <a:t>h</a:t>
            </a:r>
            <a:r>
              <a:rPr sz="32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70" dirty="0">
                <a:solidFill>
                  <a:srgbClr val="FFFFFF"/>
                </a:solidFill>
                <a:cs typeface="Trebuchet MS"/>
              </a:rPr>
              <a:t>a</a:t>
            </a:r>
            <a:r>
              <a:rPr sz="3200" spc="30" dirty="0">
                <a:solidFill>
                  <a:srgbClr val="FFFFFF"/>
                </a:solidFill>
                <a:cs typeface="Trebuchet MS"/>
              </a:rPr>
              <a:t>s</a:t>
            </a:r>
            <a:r>
              <a:rPr sz="3200" spc="-19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i="1" spc="-280" dirty="0">
                <a:solidFill>
                  <a:srgbClr val="FFFFFF"/>
                </a:solidFill>
                <a:cs typeface="Trebuchet MS"/>
              </a:rPr>
              <a:t>l</a:t>
            </a:r>
            <a:r>
              <a:rPr sz="3200" i="1" spc="-24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200" i="1" spc="-50" dirty="0">
                <a:solidFill>
                  <a:srgbClr val="FFFFFF"/>
                </a:solidFill>
                <a:cs typeface="Trebuchet MS"/>
              </a:rPr>
              <a:t>m</a:t>
            </a:r>
            <a:r>
              <a:rPr sz="3200" i="1" spc="-24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200" i="1" spc="-1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200" i="1" spc="-114" dirty="0">
                <a:solidFill>
                  <a:srgbClr val="FFFFFF"/>
                </a:solidFill>
                <a:cs typeface="Trebuchet MS"/>
              </a:rPr>
              <a:t>e</a:t>
            </a:r>
            <a:r>
              <a:rPr sz="3200" i="1" spc="-80" dirty="0">
                <a:solidFill>
                  <a:srgbClr val="FFFFFF"/>
                </a:solidFill>
                <a:cs typeface="Trebuchet MS"/>
              </a:rPr>
              <a:t>d</a:t>
            </a:r>
            <a:r>
              <a:rPr sz="3200" i="1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i="1" spc="-9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200" i="1" spc="-120" dirty="0">
                <a:solidFill>
                  <a:srgbClr val="FFFFFF"/>
                </a:solidFill>
                <a:cs typeface="Trebuchet MS"/>
              </a:rPr>
              <a:t>cc</a:t>
            </a:r>
            <a:r>
              <a:rPr sz="3200" i="1" spc="-114" dirty="0">
                <a:solidFill>
                  <a:srgbClr val="FFFFFF"/>
                </a:solidFill>
                <a:cs typeface="Trebuchet MS"/>
              </a:rPr>
              <a:t>e</a:t>
            </a:r>
            <a:r>
              <a:rPr sz="3200" i="1" spc="10" dirty="0">
                <a:solidFill>
                  <a:srgbClr val="FFFFFF"/>
                </a:solidFill>
                <a:cs typeface="Trebuchet MS"/>
              </a:rPr>
              <a:t>ss</a:t>
            </a:r>
            <a:r>
              <a:rPr sz="3200" i="1" spc="-24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200" i="1" spc="-80" dirty="0">
                <a:solidFill>
                  <a:srgbClr val="FFFFFF"/>
                </a:solidFill>
                <a:cs typeface="Trebuchet MS"/>
              </a:rPr>
              <a:t>b</a:t>
            </a:r>
            <a:r>
              <a:rPr sz="3200" i="1" spc="-24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200" i="1" spc="-280" dirty="0">
                <a:solidFill>
                  <a:srgbClr val="FFFFFF"/>
                </a:solidFill>
                <a:cs typeface="Trebuchet MS"/>
              </a:rPr>
              <a:t>l</a:t>
            </a:r>
            <a:r>
              <a:rPr sz="3200" i="1" spc="-24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200" i="1" spc="-175" dirty="0">
                <a:solidFill>
                  <a:srgbClr val="FFFFFF"/>
                </a:solidFill>
                <a:cs typeface="Trebuchet MS"/>
              </a:rPr>
              <a:t>t</a:t>
            </a:r>
            <a:r>
              <a:rPr sz="3200" i="1" spc="-15" dirty="0">
                <a:solidFill>
                  <a:srgbClr val="FFFFFF"/>
                </a:solidFill>
                <a:cs typeface="Trebuchet MS"/>
              </a:rPr>
              <a:t>y</a:t>
            </a:r>
            <a:r>
              <a:rPr sz="3200" spc="-425" dirty="0">
                <a:solidFill>
                  <a:srgbClr val="FFFFFF"/>
                </a:solidFill>
                <a:cs typeface="Trebuchet MS"/>
              </a:rPr>
              <a:t>,</a:t>
            </a:r>
            <a:r>
              <a:rPr sz="3200" spc="-19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i="1" spc="-85" dirty="0">
                <a:solidFill>
                  <a:srgbClr val="FFFFFF"/>
                </a:solidFill>
                <a:cs typeface="Trebuchet MS"/>
              </a:rPr>
              <a:t>c</a:t>
            </a:r>
            <a:r>
              <a:rPr sz="3200" i="1" spc="-285" dirty="0">
                <a:solidFill>
                  <a:srgbClr val="FFFFFF"/>
                </a:solidFill>
                <a:cs typeface="Trebuchet MS"/>
              </a:rPr>
              <a:t>r</a:t>
            </a:r>
            <a:r>
              <a:rPr sz="3200" i="1" spc="70" dirty="0">
                <a:solidFill>
                  <a:srgbClr val="FFFFFF"/>
                </a:solidFill>
                <a:cs typeface="Trebuchet MS"/>
              </a:rPr>
              <a:t>o</a:t>
            </a:r>
            <a:r>
              <a:rPr sz="3200" i="1" spc="-25" dirty="0">
                <a:solidFill>
                  <a:srgbClr val="FFFFFF"/>
                </a:solidFill>
                <a:cs typeface="Trebuchet MS"/>
              </a:rPr>
              <a:t>w</a:t>
            </a:r>
            <a:r>
              <a:rPr sz="3200" i="1" spc="-80" dirty="0">
                <a:solidFill>
                  <a:srgbClr val="FFFFFF"/>
                </a:solidFill>
                <a:cs typeface="Trebuchet MS"/>
              </a:rPr>
              <a:t>d</a:t>
            </a:r>
            <a:r>
              <a:rPr sz="3200" i="1" spc="-114" dirty="0">
                <a:solidFill>
                  <a:srgbClr val="FFFFFF"/>
                </a:solidFill>
                <a:cs typeface="Trebuchet MS"/>
              </a:rPr>
              <a:t>e</a:t>
            </a:r>
            <a:r>
              <a:rPr sz="3200" i="1" spc="-55" dirty="0">
                <a:solidFill>
                  <a:srgbClr val="FFFFFF"/>
                </a:solidFill>
                <a:cs typeface="Trebuchet MS"/>
              </a:rPr>
              <a:t>d  </a:t>
            </a:r>
            <a:r>
              <a:rPr sz="3200" i="1" spc="-114" dirty="0">
                <a:solidFill>
                  <a:srgbClr val="FFFFFF"/>
                </a:solidFill>
                <a:cs typeface="Trebuchet MS"/>
              </a:rPr>
              <a:t>spaces</a:t>
            </a:r>
            <a:r>
              <a:rPr sz="3200" spc="-114" dirty="0">
                <a:solidFill>
                  <a:srgbClr val="FFFFFF"/>
                </a:solidFill>
                <a:cs typeface="Trebuchet MS"/>
              </a:rPr>
              <a:t>, </a:t>
            </a:r>
            <a:r>
              <a:rPr sz="3200" spc="-40" dirty="0">
                <a:solidFill>
                  <a:srgbClr val="FFFFFF"/>
                </a:solidFill>
                <a:cs typeface="Trebuchet MS"/>
              </a:rPr>
              <a:t>and </a:t>
            </a:r>
            <a:r>
              <a:rPr sz="3200" i="1" spc="-145" dirty="0">
                <a:solidFill>
                  <a:srgbClr val="FFFFFF"/>
                </a:solidFill>
                <a:cs typeface="Trebuchet MS"/>
              </a:rPr>
              <a:t>time </a:t>
            </a:r>
            <a:r>
              <a:rPr sz="3200" i="1" spc="-120" dirty="0">
                <a:solidFill>
                  <a:srgbClr val="FFFFFF"/>
                </a:solidFill>
                <a:cs typeface="Trebuchet MS"/>
              </a:rPr>
              <a:t>constraints</a:t>
            </a:r>
            <a:r>
              <a:rPr sz="3200" spc="-120" dirty="0">
                <a:solidFill>
                  <a:srgbClr val="FFFFFF"/>
                </a:solidFill>
                <a:cs typeface="Trebuchet MS"/>
              </a:rPr>
              <a:t>. </a:t>
            </a:r>
            <a:r>
              <a:rPr sz="3200" spc="10" dirty="0">
                <a:solidFill>
                  <a:srgbClr val="FFFFFF"/>
                </a:solidFill>
                <a:cs typeface="Trebuchet MS"/>
              </a:rPr>
              <a:t>Our </a:t>
            </a:r>
            <a:r>
              <a:rPr sz="3200" spc="-100" dirty="0">
                <a:solidFill>
                  <a:srgbClr val="FFFFFF"/>
                </a:solidFill>
                <a:cs typeface="Trebuchet MS"/>
              </a:rPr>
              <a:t>Virtual </a:t>
            </a:r>
            <a:r>
              <a:rPr sz="3200" spc="-8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40" dirty="0">
                <a:solidFill>
                  <a:srgbClr val="FFFFFF"/>
                </a:solidFill>
                <a:cs typeface="Trebuchet MS"/>
              </a:rPr>
              <a:t>G</a:t>
            </a:r>
            <a:r>
              <a:rPr sz="3200" spc="-70" dirty="0">
                <a:solidFill>
                  <a:srgbClr val="FFFFFF"/>
                </a:solidFill>
                <a:cs typeface="Trebuchet MS"/>
              </a:rPr>
              <a:t>a</a:t>
            </a:r>
            <a:r>
              <a:rPr sz="3200" spc="-195" dirty="0">
                <a:solidFill>
                  <a:srgbClr val="FFFFFF"/>
                </a:solidFill>
                <a:cs typeface="Trebuchet MS"/>
              </a:rPr>
              <a:t>ll</a:t>
            </a:r>
            <a:r>
              <a:rPr sz="32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200" spc="-14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200" spc="10" dirty="0">
                <a:solidFill>
                  <a:srgbClr val="FFFFFF"/>
                </a:solidFill>
                <a:cs typeface="Trebuchet MS"/>
              </a:rPr>
              <a:t>y</a:t>
            </a:r>
            <a:r>
              <a:rPr sz="32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50" dirty="0">
                <a:solidFill>
                  <a:srgbClr val="FFFFFF"/>
                </a:solidFill>
                <a:cs typeface="Trebuchet MS"/>
              </a:rPr>
              <a:t>P</a:t>
            </a:r>
            <a:r>
              <a:rPr sz="3200" spc="-185" dirty="0">
                <a:solidFill>
                  <a:srgbClr val="FFFFFF"/>
                </a:solidFill>
                <a:cs typeface="Trebuchet MS"/>
              </a:rPr>
              <a:t>r</a:t>
            </a:r>
            <a:r>
              <a:rPr sz="3200" spc="100" dirty="0">
                <a:solidFill>
                  <a:srgbClr val="FFFFFF"/>
                </a:solidFill>
                <a:cs typeface="Trebuchet MS"/>
              </a:rPr>
              <a:t>o</a:t>
            </a:r>
            <a:r>
              <a:rPr sz="3200" spc="-390" dirty="0">
                <a:solidFill>
                  <a:srgbClr val="FFFFFF"/>
                </a:solidFill>
                <a:cs typeface="Trebuchet MS"/>
              </a:rPr>
              <a:t>j</a:t>
            </a:r>
            <a:r>
              <a:rPr sz="32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200" spc="-160" dirty="0">
                <a:solidFill>
                  <a:srgbClr val="FFFFFF"/>
                </a:solidFill>
                <a:cs typeface="Trebuchet MS"/>
              </a:rPr>
              <a:t>c</a:t>
            </a:r>
            <a:r>
              <a:rPr sz="32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2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30" dirty="0">
                <a:solidFill>
                  <a:srgbClr val="FFFFFF"/>
                </a:solidFill>
                <a:cs typeface="Trebuchet MS"/>
              </a:rPr>
              <a:t>s</a:t>
            </a:r>
            <a:r>
              <a:rPr sz="3200" spc="-110" dirty="0">
                <a:solidFill>
                  <a:srgbClr val="FFFFFF"/>
                </a:solidFill>
                <a:cs typeface="Trebuchet MS"/>
              </a:rPr>
              <a:t>ee</a:t>
            </a:r>
            <a:r>
              <a:rPr sz="3200" spc="-10" dirty="0">
                <a:solidFill>
                  <a:srgbClr val="FFFFFF"/>
                </a:solidFill>
                <a:cs typeface="Trebuchet MS"/>
              </a:rPr>
              <a:t>k</a:t>
            </a:r>
            <a:r>
              <a:rPr sz="3200" spc="30" dirty="0">
                <a:solidFill>
                  <a:srgbClr val="FFFFFF"/>
                </a:solidFill>
                <a:cs typeface="Trebuchet MS"/>
              </a:rPr>
              <a:t>s</a:t>
            </a:r>
            <a:r>
              <a:rPr sz="32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105" dirty="0">
                <a:solidFill>
                  <a:srgbClr val="FFFFFF"/>
                </a:solidFill>
                <a:cs typeface="Trebuchet MS"/>
              </a:rPr>
              <a:t>t</a:t>
            </a:r>
            <a:r>
              <a:rPr sz="3200" spc="100" dirty="0">
                <a:solidFill>
                  <a:srgbClr val="FFFFFF"/>
                </a:solidFill>
                <a:cs typeface="Trebuchet MS"/>
              </a:rPr>
              <a:t>o</a:t>
            </a:r>
            <a:r>
              <a:rPr sz="32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8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200" spc="-20" dirty="0">
                <a:solidFill>
                  <a:srgbClr val="FFFFFF"/>
                </a:solidFill>
                <a:cs typeface="Trebuchet MS"/>
              </a:rPr>
              <a:t>v</a:t>
            </a:r>
            <a:r>
              <a:rPr sz="32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200" spc="-185" dirty="0">
                <a:solidFill>
                  <a:srgbClr val="FFFFFF"/>
                </a:solidFill>
                <a:cs typeface="Trebuchet MS"/>
              </a:rPr>
              <a:t>r</a:t>
            </a:r>
            <a:r>
              <a:rPr sz="3200" spc="-195" dirty="0">
                <a:solidFill>
                  <a:srgbClr val="FFFFFF"/>
                </a:solidFill>
                <a:cs typeface="Trebuchet MS"/>
              </a:rPr>
              <a:t>c</a:t>
            </a:r>
            <a:r>
              <a:rPr sz="3200" spc="100" dirty="0">
                <a:solidFill>
                  <a:srgbClr val="FFFFFF"/>
                </a:solidFill>
                <a:cs typeface="Trebuchet MS"/>
              </a:rPr>
              <a:t>o</a:t>
            </a:r>
            <a:r>
              <a:rPr sz="3200" spc="-10" dirty="0">
                <a:solidFill>
                  <a:srgbClr val="FFFFFF"/>
                </a:solidFill>
                <a:cs typeface="Trebuchet MS"/>
              </a:rPr>
              <a:t>m</a:t>
            </a:r>
            <a:r>
              <a:rPr sz="32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2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200" spc="-5" dirty="0">
                <a:solidFill>
                  <a:srgbClr val="FFFFFF"/>
                </a:solidFill>
                <a:cs typeface="Trebuchet MS"/>
              </a:rPr>
              <a:t>h</a:t>
            </a:r>
            <a:r>
              <a:rPr sz="32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200" spc="30" dirty="0">
                <a:solidFill>
                  <a:srgbClr val="FFFFFF"/>
                </a:solidFill>
                <a:cs typeface="Trebuchet MS"/>
              </a:rPr>
              <a:t>s</a:t>
            </a:r>
            <a:r>
              <a:rPr sz="3200" spc="-75" dirty="0">
                <a:solidFill>
                  <a:srgbClr val="FFFFFF"/>
                </a:solidFill>
                <a:cs typeface="Trebuchet MS"/>
              </a:rPr>
              <a:t>e  limitations</a:t>
            </a:r>
            <a:r>
              <a:rPr sz="32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30" dirty="0">
                <a:solidFill>
                  <a:srgbClr val="FFFFFF"/>
                </a:solidFill>
                <a:cs typeface="Trebuchet MS"/>
              </a:rPr>
              <a:t>by</a:t>
            </a:r>
            <a:r>
              <a:rPr sz="32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45" dirty="0">
                <a:solidFill>
                  <a:srgbClr val="FFFFFF"/>
                </a:solidFill>
                <a:cs typeface="Trebuchet MS"/>
              </a:rPr>
              <a:t>bringing</a:t>
            </a:r>
            <a:r>
              <a:rPr sz="32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70" dirty="0">
                <a:solidFill>
                  <a:srgbClr val="FFFFFF"/>
                </a:solidFill>
                <a:cs typeface="Trebuchet MS"/>
              </a:rPr>
              <a:t>the</a:t>
            </a:r>
            <a:r>
              <a:rPr sz="32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100" dirty="0">
                <a:solidFill>
                  <a:srgbClr val="FFFFFF"/>
                </a:solidFill>
                <a:cs typeface="Trebuchet MS"/>
              </a:rPr>
              <a:t>art</a:t>
            </a:r>
            <a:r>
              <a:rPr sz="3200" spc="-19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5" dirty="0">
                <a:solidFill>
                  <a:srgbClr val="FFFFFF"/>
                </a:solidFill>
                <a:cs typeface="Trebuchet MS"/>
              </a:rPr>
              <a:t>to</a:t>
            </a:r>
            <a:r>
              <a:rPr sz="32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100" dirty="0">
                <a:solidFill>
                  <a:srgbClr val="FFFFFF"/>
                </a:solidFill>
                <a:cs typeface="Trebuchet MS"/>
              </a:rPr>
              <a:t>you,</a:t>
            </a:r>
            <a:r>
              <a:rPr lang="en-US" sz="3200" dirty="0">
                <a:cs typeface="Trebuchet MS"/>
              </a:rPr>
              <a:t> </a:t>
            </a:r>
            <a:r>
              <a:rPr sz="3200" spc="-70" dirty="0">
                <a:solidFill>
                  <a:srgbClr val="FFFFFF"/>
                </a:solidFill>
                <a:cs typeface="Trebuchet MS"/>
              </a:rPr>
              <a:t>a</a:t>
            </a:r>
            <a:r>
              <a:rPr sz="3200" dirty="0">
                <a:solidFill>
                  <a:srgbClr val="FFFFFF"/>
                </a:solidFill>
                <a:cs typeface="Trebuchet MS"/>
              </a:rPr>
              <a:t>n</a:t>
            </a:r>
            <a:r>
              <a:rPr sz="3200" spc="10" dirty="0">
                <a:solidFill>
                  <a:srgbClr val="FFFFFF"/>
                </a:solidFill>
                <a:cs typeface="Trebuchet MS"/>
              </a:rPr>
              <a:t>y</a:t>
            </a:r>
            <a:r>
              <a:rPr sz="32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200" spc="-17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200" spc="-10" dirty="0">
                <a:solidFill>
                  <a:srgbClr val="FFFFFF"/>
                </a:solidFill>
                <a:cs typeface="Trebuchet MS"/>
              </a:rPr>
              <a:t>m</a:t>
            </a:r>
            <a:r>
              <a:rPr sz="32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2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70" dirty="0">
                <a:solidFill>
                  <a:srgbClr val="FFFFFF"/>
                </a:solidFill>
                <a:cs typeface="Trebuchet MS"/>
              </a:rPr>
              <a:t>a</a:t>
            </a:r>
            <a:r>
              <a:rPr sz="3200" dirty="0">
                <a:solidFill>
                  <a:srgbClr val="FFFFFF"/>
                </a:solidFill>
                <a:cs typeface="Trebuchet MS"/>
              </a:rPr>
              <a:t>n</a:t>
            </a:r>
            <a:r>
              <a:rPr sz="3200" spc="-50" dirty="0">
                <a:solidFill>
                  <a:srgbClr val="FFFFFF"/>
                </a:solidFill>
                <a:cs typeface="Trebuchet MS"/>
              </a:rPr>
              <a:t>d</a:t>
            </a:r>
            <a:r>
              <a:rPr sz="32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200" spc="-70" dirty="0">
                <a:solidFill>
                  <a:srgbClr val="FFFFFF"/>
                </a:solidFill>
                <a:cs typeface="Trebuchet MS"/>
              </a:rPr>
              <a:t>a</a:t>
            </a:r>
            <a:r>
              <a:rPr sz="3200" dirty="0">
                <a:solidFill>
                  <a:srgbClr val="FFFFFF"/>
                </a:solidFill>
                <a:cs typeface="Trebuchet MS"/>
              </a:rPr>
              <a:t>n</a:t>
            </a:r>
            <a:r>
              <a:rPr sz="3200" spc="10" dirty="0">
                <a:solidFill>
                  <a:srgbClr val="FFFFFF"/>
                </a:solidFill>
                <a:cs typeface="Trebuchet MS"/>
              </a:rPr>
              <a:t>yw</a:t>
            </a:r>
            <a:r>
              <a:rPr sz="3200" spc="-5" dirty="0">
                <a:solidFill>
                  <a:srgbClr val="FFFFFF"/>
                </a:solidFill>
                <a:cs typeface="Trebuchet MS"/>
              </a:rPr>
              <a:t>h</a:t>
            </a:r>
            <a:r>
              <a:rPr sz="32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200" spc="-185" dirty="0">
                <a:solidFill>
                  <a:srgbClr val="FFFFFF"/>
                </a:solidFill>
                <a:cs typeface="Trebuchet MS"/>
              </a:rPr>
              <a:t>r</a:t>
            </a:r>
            <a:r>
              <a:rPr sz="32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200" spc="-395" dirty="0">
                <a:solidFill>
                  <a:srgbClr val="FFFFFF"/>
                </a:solidFill>
                <a:cs typeface="Trebuchet MS"/>
              </a:rPr>
              <a:t>.</a:t>
            </a:r>
            <a:endParaRPr sz="3200" dirty="0"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00814" y="3634707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49" y="3321653"/>
            <a:ext cx="6372126" cy="637212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3"/>
                </a:moveTo>
                <a:lnTo>
                  <a:pt x="0" y="1841653"/>
                </a:lnTo>
                <a:lnTo>
                  <a:pt x="0" y="19848"/>
                </a:lnTo>
                <a:lnTo>
                  <a:pt x="19848" y="0"/>
                </a:lnTo>
                <a:lnTo>
                  <a:pt x="1634971" y="0"/>
                </a:lnTo>
                <a:lnTo>
                  <a:pt x="2565721" y="930749"/>
                </a:lnTo>
                <a:lnTo>
                  <a:pt x="827410" y="2669063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4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0" y="3922066"/>
                  </a:moveTo>
                  <a:lnTo>
                    <a:pt x="698124" y="3922066"/>
                  </a:lnTo>
                  <a:lnTo>
                    <a:pt x="0" y="3224211"/>
                  </a:lnTo>
                  <a:lnTo>
                    <a:pt x="3225461" y="0"/>
                  </a:lnTo>
                  <a:lnTo>
                    <a:pt x="6448424" y="3224211"/>
                  </a:lnTo>
                  <a:lnTo>
                    <a:pt x="5750840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4" y="0"/>
              <a:ext cx="6372127" cy="604946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91779" y="1360285"/>
            <a:ext cx="8819515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50" spc="-40" dirty="0">
                <a:latin typeface="Georgia"/>
                <a:cs typeface="Georgia"/>
              </a:rPr>
              <a:t>Immersive</a:t>
            </a:r>
            <a:r>
              <a:rPr sz="6150" spc="-305" dirty="0">
                <a:latin typeface="Georgia"/>
                <a:cs typeface="Georgia"/>
              </a:rPr>
              <a:t> </a:t>
            </a:r>
            <a:r>
              <a:rPr sz="6150" spc="-30" dirty="0">
                <a:latin typeface="Georgia"/>
                <a:cs typeface="Georgia"/>
              </a:rPr>
              <a:t>Virtual</a:t>
            </a:r>
            <a:r>
              <a:rPr sz="6150" spc="-155" dirty="0">
                <a:latin typeface="Georgia"/>
                <a:cs typeface="Georgia"/>
              </a:rPr>
              <a:t> </a:t>
            </a:r>
            <a:r>
              <a:rPr sz="6150" spc="-10" dirty="0">
                <a:latin typeface="Georgia"/>
                <a:cs typeface="Georgia"/>
              </a:rPr>
              <a:t>Reality</a:t>
            </a:r>
            <a:endParaRPr sz="615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01200" y="3390900"/>
            <a:ext cx="6852284" cy="43170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3620"/>
              </a:lnSpc>
              <a:spcBef>
                <a:spcPts val="125"/>
              </a:spcBef>
            </a:pPr>
            <a:r>
              <a:rPr sz="3600" spc="280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-50" dirty="0">
                <a:solidFill>
                  <a:srgbClr val="FFFFFF"/>
                </a:solidFill>
                <a:cs typeface="Trebuchet MS"/>
              </a:rPr>
              <a:t>u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40" dirty="0">
                <a:solidFill>
                  <a:srgbClr val="FFFFFF"/>
                </a:solidFill>
                <a:cs typeface="Trebuchet MS"/>
              </a:rPr>
              <a:t>V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50" dirty="0">
                <a:solidFill>
                  <a:srgbClr val="FFFFFF"/>
                </a:solidFill>
                <a:cs typeface="Trebuchet MS"/>
              </a:rPr>
              <a:t>u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l </a:t>
            </a:r>
            <a:r>
              <a:rPr sz="3600" spc="65" dirty="0">
                <a:solidFill>
                  <a:srgbClr val="FFFFFF"/>
                </a:solidFill>
                <a:cs typeface="Trebuchet MS"/>
              </a:rPr>
              <a:t>G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ll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20" dirty="0">
                <a:solidFill>
                  <a:srgbClr val="FFFFFF"/>
                </a:solidFill>
                <a:cs typeface="Trebuchet MS"/>
              </a:rPr>
              <a:t>y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45" dirty="0">
                <a:solidFill>
                  <a:srgbClr val="FFFFFF"/>
                </a:solidFill>
                <a:cs typeface="Trebuchet MS"/>
              </a:rPr>
              <a:t>P</a:t>
            </a:r>
            <a:r>
              <a:rPr sz="3600" spc="-20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-430" dirty="0">
                <a:solidFill>
                  <a:srgbClr val="FFFFFF"/>
                </a:solidFill>
                <a:cs typeface="Trebuchet MS"/>
              </a:rPr>
              <a:t>j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170" dirty="0">
                <a:solidFill>
                  <a:srgbClr val="FFFFFF"/>
                </a:solidFill>
                <a:cs typeface="Trebuchet MS"/>
              </a:rPr>
              <a:t>c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50" dirty="0">
                <a:solidFill>
                  <a:srgbClr val="FFFFFF"/>
                </a:solidFill>
                <a:cs typeface="Trebuchet MS"/>
              </a:rPr>
              <a:t>u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l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55" dirty="0">
                <a:solidFill>
                  <a:srgbClr val="FFFFFF"/>
                </a:solidFill>
                <a:cs typeface="Trebuchet MS"/>
              </a:rPr>
              <a:t>z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endParaRPr sz="3600" dirty="0">
              <a:cs typeface="Trebuchet MS"/>
            </a:endParaRPr>
          </a:p>
          <a:p>
            <a:pPr marL="12700" marR="5080">
              <a:lnSpc>
                <a:spcPct val="98500"/>
              </a:lnSpc>
              <a:spcBef>
                <a:spcPts val="15"/>
              </a:spcBef>
            </a:pPr>
            <a:r>
              <a:rPr sz="3600" spc="-45" dirty="0">
                <a:solidFill>
                  <a:srgbClr val="FFFFFF"/>
                </a:solidFill>
                <a:cs typeface="Trebuchet MS"/>
              </a:rPr>
              <a:t>cutting-edge</a:t>
            </a:r>
            <a:r>
              <a:rPr sz="36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i="1" spc="-200" dirty="0">
                <a:solidFill>
                  <a:srgbClr val="FFFFFF"/>
                </a:solidFill>
                <a:cs typeface="Trebuchet MS"/>
              </a:rPr>
              <a:t>virtual</a:t>
            </a:r>
            <a:r>
              <a:rPr sz="3600" i="1" spc="-229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i="1" spc="-204" dirty="0">
                <a:solidFill>
                  <a:srgbClr val="FFFFFF"/>
                </a:solidFill>
                <a:cs typeface="Trebuchet MS"/>
              </a:rPr>
              <a:t>reality</a:t>
            </a:r>
            <a:r>
              <a:rPr sz="3600" i="1" spc="-229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20" dirty="0">
                <a:solidFill>
                  <a:srgbClr val="FFFFFF"/>
                </a:solidFill>
                <a:cs typeface="Trebuchet MS"/>
              </a:rPr>
              <a:t>technology</a:t>
            </a:r>
            <a:r>
              <a:rPr sz="3600" spc="-200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10" dirty="0">
                <a:solidFill>
                  <a:srgbClr val="FFFFFF"/>
                </a:solidFill>
                <a:cs typeface="Trebuchet MS"/>
              </a:rPr>
              <a:t>to </a:t>
            </a:r>
            <a:r>
              <a:rPr sz="3600" spc="-90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170" dirty="0">
                <a:solidFill>
                  <a:srgbClr val="FFFFFF"/>
                </a:solidFill>
                <a:cs typeface="Trebuchet MS"/>
              </a:rPr>
              <a:t>c</a:t>
            </a:r>
            <a:r>
              <a:rPr sz="3600" spc="-20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105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i="1" spc="-28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i="1" spc="-75" dirty="0">
                <a:solidFill>
                  <a:srgbClr val="FFFFFF"/>
                </a:solidFill>
                <a:cs typeface="Trebuchet MS"/>
              </a:rPr>
              <a:t>mm</a:t>
            </a:r>
            <a:r>
              <a:rPr sz="3600" i="1" spc="-1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i="1" spc="-28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i="1" spc="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i="1" spc="-28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i="1" spc="-60" dirty="0">
                <a:solidFill>
                  <a:srgbClr val="FFFFFF"/>
                </a:solidFill>
                <a:cs typeface="Trebuchet MS"/>
              </a:rPr>
              <a:t>v</a:t>
            </a:r>
            <a:r>
              <a:rPr sz="3600" i="1" spc="-1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i="1" spc="-24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13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50" dirty="0">
                <a:solidFill>
                  <a:srgbClr val="FFFFFF"/>
                </a:solidFill>
                <a:cs typeface="Trebuchet MS"/>
              </a:rPr>
              <a:t>x</a:t>
            </a:r>
            <a:r>
              <a:rPr sz="3600" spc="-40" dirty="0">
                <a:solidFill>
                  <a:srgbClr val="FFFFFF"/>
                </a:solidFill>
                <a:cs typeface="Trebuchet MS"/>
              </a:rPr>
              <a:t>p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-210" dirty="0">
                <a:solidFill>
                  <a:srgbClr val="FFFFFF"/>
                </a:solidFill>
                <a:cs typeface="Trebuchet MS"/>
              </a:rPr>
              <a:t>c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440" dirty="0">
                <a:solidFill>
                  <a:srgbClr val="FFFFFF"/>
                </a:solidFill>
                <a:cs typeface="Trebuchet MS"/>
              </a:rPr>
              <a:t>.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5" dirty="0">
                <a:solidFill>
                  <a:srgbClr val="FFFFFF"/>
                </a:solidFill>
                <a:cs typeface="Trebuchet MS"/>
              </a:rPr>
              <a:t>B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y  </a:t>
            </a:r>
            <a:r>
              <a:rPr sz="3600" spc="-40" dirty="0">
                <a:solidFill>
                  <a:srgbClr val="FFFFFF"/>
                </a:solidFill>
                <a:cs typeface="Trebuchet MS"/>
              </a:rPr>
              <a:t>p</a:t>
            </a:r>
            <a:r>
              <a:rPr sz="3600" spc="-50" dirty="0">
                <a:solidFill>
                  <a:srgbClr val="FFFFFF"/>
                </a:solidFill>
                <a:cs typeface="Trebuchet MS"/>
              </a:rPr>
              <a:t>u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tt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120" dirty="0">
                <a:solidFill>
                  <a:srgbClr val="FFFFFF"/>
                </a:solidFill>
                <a:cs typeface="Trebuchet MS"/>
              </a:rPr>
              <a:t>g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40" dirty="0">
                <a:solidFill>
                  <a:srgbClr val="FFFFFF"/>
                </a:solidFill>
                <a:cs typeface="Trebuchet MS"/>
              </a:rPr>
              <a:t>V</a:t>
            </a:r>
            <a:r>
              <a:rPr sz="3600" spc="5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10" dirty="0">
                <a:solidFill>
                  <a:srgbClr val="FFFFFF"/>
                </a:solidFill>
                <a:cs typeface="Trebuchet MS"/>
              </a:rPr>
              <a:t>h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45" dirty="0">
                <a:solidFill>
                  <a:srgbClr val="FFFFFF"/>
                </a:solidFill>
                <a:cs typeface="Trebuchet MS"/>
              </a:rPr>
              <a:t>d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475" dirty="0">
                <a:solidFill>
                  <a:srgbClr val="FFFFFF"/>
                </a:solidFill>
                <a:cs typeface="Trebuchet MS"/>
              </a:rPr>
              <a:t>,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50" dirty="0">
                <a:solidFill>
                  <a:srgbClr val="FFFFFF"/>
                </a:solidFill>
                <a:cs typeface="Trebuchet MS"/>
              </a:rPr>
              <a:t>u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c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i="1" spc="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i="1" spc="-22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i="1" spc="-1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i="1" spc="-70" dirty="0">
                <a:solidFill>
                  <a:srgbClr val="FFFFFF"/>
                </a:solidFill>
                <a:cs typeface="Trebuchet MS"/>
              </a:rPr>
              <a:t>p  </a:t>
            </a:r>
            <a:r>
              <a:rPr sz="3600" i="1" spc="-28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i="1" spc="-40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i="1" spc="-22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i="1" spc="70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i="1" spc="-24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5" dirty="0">
                <a:solidFill>
                  <a:srgbClr val="FFFFFF"/>
                </a:solidFill>
                <a:cs typeface="Trebuchet MS"/>
              </a:rPr>
              <a:t>v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50" dirty="0">
                <a:solidFill>
                  <a:srgbClr val="FFFFFF"/>
                </a:solidFill>
                <a:cs typeface="Trebuchet MS"/>
              </a:rPr>
              <a:t>u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l </a:t>
            </a:r>
            <a:r>
              <a:rPr sz="3600" spc="120" dirty="0">
                <a:solidFill>
                  <a:srgbClr val="FFFFFF"/>
                </a:solidFill>
                <a:cs typeface="Trebuchet MS"/>
              </a:rPr>
              <a:t>g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ll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y</a:t>
            </a:r>
            <a:r>
              <a:rPr sz="3600" spc="-475" dirty="0">
                <a:solidFill>
                  <a:srgbClr val="FFFFFF"/>
                </a:solidFill>
                <a:cs typeface="Trebuchet MS"/>
              </a:rPr>
              <a:t>,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35" dirty="0">
                <a:solidFill>
                  <a:srgbClr val="FFFFFF"/>
                </a:solidFill>
                <a:cs typeface="Trebuchet MS"/>
              </a:rPr>
              <a:t>w</a:t>
            </a:r>
            <a:r>
              <a:rPr sz="3600" spc="10" dirty="0">
                <a:solidFill>
                  <a:srgbClr val="FFFFFF"/>
                </a:solidFill>
                <a:cs typeface="Trebuchet MS"/>
              </a:rPr>
              <a:t>h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20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10" dirty="0">
                <a:solidFill>
                  <a:srgbClr val="FFFFFF"/>
                </a:solidFill>
                <a:cs typeface="Trebuchet MS"/>
              </a:rPr>
              <a:t>h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20" dirty="0">
                <a:solidFill>
                  <a:srgbClr val="FFFFFF"/>
                </a:solidFill>
                <a:cs typeface="Trebuchet MS"/>
              </a:rPr>
              <a:t>y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c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i="1" spc="-60" dirty="0">
                <a:solidFill>
                  <a:srgbClr val="FFFFFF"/>
                </a:solidFill>
                <a:cs typeface="Trebuchet MS"/>
              </a:rPr>
              <a:t>w</a:t>
            </a:r>
            <a:r>
              <a:rPr sz="3600" i="1" spc="-114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i="1" spc="-325" dirty="0">
                <a:solidFill>
                  <a:srgbClr val="FFFFFF"/>
                </a:solidFill>
                <a:cs typeface="Trebuchet MS"/>
              </a:rPr>
              <a:t>l</a:t>
            </a:r>
            <a:r>
              <a:rPr sz="3600" i="1" spc="-40" dirty="0">
                <a:solidFill>
                  <a:srgbClr val="FFFFFF"/>
                </a:solidFill>
                <a:cs typeface="Trebuchet MS"/>
              </a:rPr>
              <a:t>k  </a:t>
            </a:r>
            <a:r>
              <a:rPr sz="3600" i="1" spc="-114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i="1" spc="-33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i="1" spc="70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i="1" spc="-140" dirty="0">
                <a:solidFill>
                  <a:srgbClr val="FFFFFF"/>
                </a:solidFill>
                <a:cs typeface="Trebuchet MS"/>
              </a:rPr>
              <a:t>u</a:t>
            </a:r>
            <a:r>
              <a:rPr sz="3600" i="1" spc="-40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i="1" spc="-100" dirty="0">
                <a:solidFill>
                  <a:srgbClr val="FFFFFF"/>
                </a:solidFill>
                <a:cs typeface="Trebuchet MS"/>
              </a:rPr>
              <a:t>d</a:t>
            </a:r>
            <a:r>
              <a:rPr sz="3600" spc="-475" dirty="0">
                <a:solidFill>
                  <a:srgbClr val="FFFFFF"/>
                </a:solidFill>
                <a:cs typeface="Trebuchet MS"/>
              </a:rPr>
              <a:t>,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i="1" spc="-28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i="1" spc="-40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i="1" spc="-22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i="1" spc="-1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i="1" spc="-305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i="1" spc="-114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i="1" spc="-110" dirty="0">
                <a:solidFill>
                  <a:srgbClr val="FFFFFF"/>
                </a:solidFill>
                <a:cs typeface="Trebuchet MS"/>
              </a:rPr>
              <a:t>c</a:t>
            </a:r>
            <a:r>
              <a:rPr sz="3600" i="1" spc="-204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i="1" spc="-24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i="1" spc="-40" dirty="0">
                <a:solidFill>
                  <a:srgbClr val="FFFFFF"/>
                </a:solidFill>
                <a:cs typeface="Trebuchet MS"/>
              </a:rPr>
              <a:t>w</a:t>
            </a:r>
            <a:r>
              <a:rPr sz="3600" i="1" spc="-28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i="1" spc="-204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i="1" spc="-80" dirty="0">
                <a:solidFill>
                  <a:srgbClr val="FFFFFF"/>
                </a:solidFill>
                <a:cs typeface="Trebuchet MS"/>
              </a:rPr>
              <a:t>h</a:t>
            </a:r>
            <a:r>
              <a:rPr sz="3600" i="1" spc="-24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-45" dirty="0">
                <a:solidFill>
                  <a:srgbClr val="FFFFFF"/>
                </a:solidFill>
                <a:cs typeface="Trebuchet MS"/>
              </a:rPr>
              <a:t>d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i="1" spc="-114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i="1" spc="-95" dirty="0">
                <a:solidFill>
                  <a:srgbClr val="FFFFFF"/>
                </a:solidFill>
                <a:cs typeface="Trebuchet MS"/>
              </a:rPr>
              <a:t>pp</a:t>
            </a:r>
            <a:r>
              <a:rPr sz="3600" i="1" spc="-33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i="1" spc="-1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i="1" spc="-110" dirty="0">
                <a:solidFill>
                  <a:srgbClr val="FFFFFF"/>
                </a:solidFill>
                <a:cs typeface="Trebuchet MS"/>
              </a:rPr>
              <a:t>c</a:t>
            </a:r>
            <a:r>
              <a:rPr sz="3600" i="1" spc="-28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i="1" spc="-114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i="1" spc="-22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i="1" spc="-100" dirty="0">
                <a:solidFill>
                  <a:srgbClr val="FFFFFF"/>
                </a:solidFill>
                <a:cs typeface="Trebuchet MS"/>
              </a:rPr>
              <a:t>e  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35" dirty="0">
                <a:solidFill>
                  <a:srgbClr val="FFFFFF"/>
                </a:solidFill>
                <a:cs typeface="Trebuchet MS"/>
              </a:rPr>
              <a:t>w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dirty="0">
                <a:solidFill>
                  <a:srgbClr val="FFFFFF"/>
                </a:solidFill>
                <a:cs typeface="Trebuchet MS"/>
              </a:rPr>
              <a:t>k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20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l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170" dirty="0">
                <a:solidFill>
                  <a:srgbClr val="FFFFFF"/>
                </a:solidFill>
                <a:cs typeface="Trebuchet MS"/>
              </a:rPr>
              <a:t>c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-45" dirty="0">
                <a:solidFill>
                  <a:srgbClr val="FFFFFF"/>
                </a:solidFill>
                <a:cs typeface="Trebuchet MS"/>
              </a:rPr>
              <a:t>d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120" dirty="0">
                <a:solidFill>
                  <a:srgbClr val="FFFFFF"/>
                </a:solidFill>
                <a:cs typeface="Trebuchet MS"/>
              </a:rPr>
              <a:t>g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120" dirty="0">
                <a:solidFill>
                  <a:srgbClr val="FFFFFF"/>
                </a:solidFill>
                <a:cs typeface="Trebuchet MS"/>
              </a:rPr>
              <a:t>g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90" dirty="0">
                <a:solidFill>
                  <a:srgbClr val="FFFFFF"/>
                </a:solidFill>
                <a:cs typeface="Trebuchet MS"/>
              </a:rPr>
              <a:t>g  </a:t>
            </a:r>
            <a:r>
              <a:rPr sz="3600" spc="-120" dirty="0">
                <a:solidFill>
                  <a:srgbClr val="FFFFFF"/>
                </a:solidFill>
                <a:cs typeface="Trebuchet MS"/>
              </a:rPr>
              <a:t>manner.</a:t>
            </a:r>
            <a:endParaRPr sz="3600" dirty="0"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15600" y="268912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3"/>
                </a:moveTo>
                <a:lnTo>
                  <a:pt x="0" y="1841653"/>
                </a:lnTo>
                <a:lnTo>
                  <a:pt x="0" y="19848"/>
                </a:lnTo>
                <a:lnTo>
                  <a:pt x="19848" y="0"/>
                </a:lnTo>
                <a:lnTo>
                  <a:pt x="1634971" y="0"/>
                </a:lnTo>
                <a:lnTo>
                  <a:pt x="2565721" y="930749"/>
                </a:lnTo>
                <a:lnTo>
                  <a:pt x="827410" y="2669063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4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0" y="3922066"/>
                  </a:moveTo>
                  <a:lnTo>
                    <a:pt x="698124" y="3922066"/>
                  </a:lnTo>
                  <a:lnTo>
                    <a:pt x="0" y="3224211"/>
                  </a:lnTo>
                  <a:lnTo>
                    <a:pt x="3225461" y="0"/>
                  </a:lnTo>
                  <a:lnTo>
                    <a:pt x="6448424" y="3224211"/>
                  </a:lnTo>
                  <a:lnTo>
                    <a:pt x="5750840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4" y="0"/>
              <a:ext cx="6372127" cy="604946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49" y="1362867"/>
            <a:ext cx="8778875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00" spc="280" dirty="0"/>
              <a:t>E</a:t>
            </a:r>
            <a:r>
              <a:rPr sz="5100" spc="240" dirty="0"/>
              <a:t>x</a:t>
            </a:r>
            <a:r>
              <a:rPr sz="5100" spc="360" dirty="0"/>
              <a:t>p</a:t>
            </a:r>
            <a:r>
              <a:rPr sz="5100" spc="75" dirty="0"/>
              <a:t>a</a:t>
            </a:r>
            <a:r>
              <a:rPr sz="5100" spc="395" dirty="0"/>
              <a:t>n</a:t>
            </a:r>
            <a:r>
              <a:rPr sz="5100" spc="375" dirty="0"/>
              <a:t>d</a:t>
            </a:r>
            <a:r>
              <a:rPr sz="5100" spc="-1125" dirty="0"/>
              <a:t>i</a:t>
            </a:r>
            <a:r>
              <a:rPr sz="5100" spc="395" dirty="0"/>
              <a:t>n</a:t>
            </a:r>
            <a:r>
              <a:rPr sz="5100" spc="155" dirty="0"/>
              <a:t>g</a:t>
            </a:r>
            <a:r>
              <a:rPr sz="5100" spc="-1440" dirty="0"/>
              <a:t> </a:t>
            </a:r>
            <a:r>
              <a:rPr sz="5100" spc="765" dirty="0"/>
              <a:t>A</a:t>
            </a:r>
            <a:r>
              <a:rPr sz="5100" spc="-260" dirty="0"/>
              <a:t>r</a:t>
            </a:r>
            <a:r>
              <a:rPr sz="5100" spc="-710" dirty="0"/>
              <a:t>t</a:t>
            </a:r>
            <a:r>
              <a:rPr sz="5100" spc="-1125" dirty="0"/>
              <a:t>i</a:t>
            </a:r>
            <a:r>
              <a:rPr sz="5100" spc="-330" dirty="0"/>
              <a:t>s</a:t>
            </a:r>
            <a:r>
              <a:rPr sz="5100" spc="-710" dirty="0"/>
              <a:t>t</a:t>
            </a:r>
            <a:r>
              <a:rPr sz="5100" spc="-1125" dirty="0"/>
              <a:t>i</a:t>
            </a:r>
            <a:r>
              <a:rPr sz="5100" spc="-35" dirty="0"/>
              <a:t>c</a:t>
            </a:r>
            <a:r>
              <a:rPr sz="5100" spc="-1440" dirty="0"/>
              <a:t> </a:t>
            </a:r>
            <a:r>
              <a:rPr sz="5100" spc="525" dirty="0"/>
              <a:t>B</a:t>
            </a:r>
            <a:r>
              <a:rPr sz="5100" spc="200" dirty="0"/>
              <a:t>o</a:t>
            </a:r>
            <a:r>
              <a:rPr sz="5100" spc="340" dirty="0"/>
              <a:t>u</a:t>
            </a:r>
            <a:r>
              <a:rPr sz="5100" spc="395" dirty="0"/>
              <a:t>n</a:t>
            </a:r>
            <a:r>
              <a:rPr sz="5100" spc="320" dirty="0"/>
              <a:t>d</a:t>
            </a:r>
            <a:r>
              <a:rPr sz="5100" spc="75" dirty="0"/>
              <a:t>a</a:t>
            </a:r>
            <a:r>
              <a:rPr sz="5100" spc="-305" dirty="0"/>
              <a:t>r</a:t>
            </a:r>
            <a:r>
              <a:rPr sz="5100" spc="-1125" dirty="0"/>
              <a:t>i</a:t>
            </a:r>
            <a:r>
              <a:rPr sz="5100" spc="35" dirty="0"/>
              <a:t>e</a:t>
            </a:r>
            <a:r>
              <a:rPr sz="5100" spc="-330" dirty="0"/>
              <a:t>s</a:t>
            </a:r>
            <a:endParaRPr sz="5100" dirty="0"/>
          </a:p>
        </p:txBody>
      </p:sp>
      <p:sp>
        <p:nvSpPr>
          <p:cNvPr id="8" name="object 8"/>
          <p:cNvSpPr txBox="1"/>
          <p:nvPr/>
        </p:nvSpPr>
        <p:spPr>
          <a:xfrm>
            <a:off x="9545088" y="3256915"/>
            <a:ext cx="6919595" cy="4957511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ct val="98900"/>
              </a:lnSpc>
              <a:spcBef>
                <a:spcPts val="165"/>
              </a:spcBef>
            </a:pPr>
            <a:r>
              <a:rPr sz="3600" spc="-95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10" dirty="0">
                <a:solidFill>
                  <a:srgbClr val="FFFFFF"/>
                </a:solidFill>
                <a:cs typeface="Trebuchet MS"/>
              </a:rPr>
              <a:t>h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40" dirty="0">
                <a:solidFill>
                  <a:srgbClr val="FFFFFF"/>
                </a:solidFill>
                <a:cs typeface="Trebuchet MS"/>
              </a:rPr>
              <a:t>V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50" dirty="0">
                <a:solidFill>
                  <a:srgbClr val="FFFFFF"/>
                </a:solidFill>
                <a:cs typeface="Trebuchet MS"/>
              </a:rPr>
              <a:t>u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l </a:t>
            </a:r>
            <a:r>
              <a:rPr sz="3600" spc="65" dirty="0">
                <a:solidFill>
                  <a:srgbClr val="FFFFFF"/>
                </a:solidFill>
                <a:cs typeface="Trebuchet MS"/>
              </a:rPr>
              <a:t>G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ll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20" dirty="0">
                <a:solidFill>
                  <a:srgbClr val="FFFFFF"/>
                </a:solidFill>
                <a:cs typeface="Trebuchet MS"/>
              </a:rPr>
              <a:t>y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45" dirty="0">
                <a:solidFill>
                  <a:srgbClr val="FFFFFF"/>
                </a:solidFill>
                <a:cs typeface="Trebuchet MS"/>
              </a:rPr>
              <a:t>P</a:t>
            </a:r>
            <a:r>
              <a:rPr sz="3600" spc="-20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-430" dirty="0">
                <a:solidFill>
                  <a:srgbClr val="FFFFFF"/>
                </a:solidFill>
                <a:cs typeface="Trebuchet MS"/>
              </a:rPr>
              <a:t>j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170" dirty="0">
                <a:solidFill>
                  <a:srgbClr val="FFFFFF"/>
                </a:solidFill>
                <a:cs typeface="Trebuchet MS"/>
              </a:rPr>
              <a:t>c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-40" dirty="0">
                <a:solidFill>
                  <a:srgbClr val="FFFFFF"/>
                </a:solidFill>
                <a:cs typeface="Trebuchet MS"/>
              </a:rPr>
              <a:t>p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50" dirty="0">
                <a:solidFill>
                  <a:srgbClr val="FFFFFF"/>
                </a:solidFill>
                <a:cs typeface="Trebuchet MS"/>
              </a:rPr>
              <a:t>u</a:t>
            </a:r>
            <a:r>
              <a:rPr sz="3600" spc="-40" dirty="0">
                <a:solidFill>
                  <a:srgbClr val="FFFFFF"/>
                </a:solidFill>
                <a:cs typeface="Trebuchet MS"/>
              </a:rPr>
              <a:t>p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20" dirty="0">
                <a:solidFill>
                  <a:srgbClr val="FFFFFF"/>
                </a:solidFill>
                <a:cs typeface="Trebuchet MS"/>
              </a:rPr>
              <a:t>w  </a:t>
            </a:r>
            <a:r>
              <a:rPr sz="3600" spc="-40" dirty="0">
                <a:solidFill>
                  <a:srgbClr val="FFFFFF"/>
                </a:solidFill>
                <a:cs typeface="Trebuchet MS"/>
              </a:rPr>
              <a:t>p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ss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45" dirty="0">
                <a:solidFill>
                  <a:srgbClr val="FFFFFF"/>
                </a:solidFill>
                <a:cs typeface="Trebuchet MS"/>
              </a:rPr>
              <a:t>b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l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114" dirty="0">
                <a:solidFill>
                  <a:srgbClr val="FFFFFF"/>
                </a:solidFill>
                <a:cs typeface="Trebuchet MS"/>
              </a:rPr>
              <a:t>f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105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i="1" spc="-95" dirty="0">
                <a:solidFill>
                  <a:srgbClr val="FFFFFF"/>
                </a:solidFill>
                <a:cs typeface="Trebuchet MS"/>
              </a:rPr>
              <a:t>p</a:t>
            </a:r>
            <a:r>
              <a:rPr sz="3600" i="1" spc="-140" dirty="0">
                <a:solidFill>
                  <a:srgbClr val="FFFFFF"/>
                </a:solidFill>
                <a:cs typeface="Trebuchet MS"/>
              </a:rPr>
              <a:t>u</a:t>
            </a:r>
            <a:r>
              <a:rPr sz="3600" i="1" spc="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i="1" spc="-80" dirty="0">
                <a:solidFill>
                  <a:srgbClr val="FFFFFF"/>
                </a:solidFill>
                <a:cs typeface="Trebuchet MS"/>
              </a:rPr>
              <a:t>h</a:t>
            </a:r>
            <a:r>
              <a:rPr sz="3600" i="1" spc="-24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i="1" spc="-105" dirty="0">
                <a:solidFill>
                  <a:srgbClr val="FFFFFF"/>
                </a:solidFill>
                <a:cs typeface="Trebuchet MS"/>
              </a:rPr>
              <a:t>b</a:t>
            </a:r>
            <a:r>
              <a:rPr sz="3600" i="1" spc="70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i="1" spc="-140" dirty="0">
                <a:solidFill>
                  <a:srgbClr val="FFFFFF"/>
                </a:solidFill>
                <a:cs typeface="Trebuchet MS"/>
              </a:rPr>
              <a:t>u</a:t>
            </a:r>
            <a:r>
              <a:rPr sz="3600" i="1" spc="-40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i="1" spc="-100" dirty="0">
                <a:solidFill>
                  <a:srgbClr val="FFFFFF"/>
                </a:solidFill>
                <a:cs typeface="Trebuchet MS"/>
              </a:rPr>
              <a:t>d</a:t>
            </a:r>
            <a:r>
              <a:rPr sz="3600" i="1" spc="-114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i="1" spc="-280" dirty="0">
                <a:solidFill>
                  <a:srgbClr val="FFFFFF"/>
                </a:solidFill>
                <a:cs typeface="Trebuchet MS"/>
              </a:rPr>
              <a:t>ri</a:t>
            </a:r>
            <a:r>
              <a:rPr sz="3600" i="1" spc="-1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i="1" spc="5" dirty="0">
                <a:solidFill>
                  <a:srgbClr val="FFFFFF"/>
                </a:solidFill>
                <a:cs typeface="Trebuchet MS"/>
              </a:rPr>
              <a:t>s  </a:t>
            </a:r>
            <a:r>
              <a:rPr sz="3600" spc="-30" dirty="0">
                <a:solidFill>
                  <a:srgbClr val="FFFFFF"/>
                </a:solidFill>
                <a:cs typeface="Trebuchet MS"/>
              </a:rPr>
              <a:t>and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i="1" spc="-140" dirty="0">
                <a:solidFill>
                  <a:srgbClr val="FFFFFF"/>
                </a:solidFill>
                <a:cs typeface="Trebuchet MS"/>
              </a:rPr>
              <a:t>experiment</a:t>
            </a:r>
            <a:r>
              <a:rPr sz="3600" i="1" spc="-24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60" dirty="0">
                <a:solidFill>
                  <a:srgbClr val="FFFFFF"/>
                </a:solidFill>
                <a:cs typeface="Trebuchet MS"/>
              </a:rPr>
              <a:t>with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105" dirty="0">
                <a:solidFill>
                  <a:srgbClr val="FFFFFF"/>
                </a:solidFill>
                <a:cs typeface="Trebuchet MS"/>
              </a:rPr>
              <a:t>their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creations.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10" dirty="0">
                <a:solidFill>
                  <a:srgbClr val="FFFFFF"/>
                </a:solidFill>
                <a:cs typeface="Trebuchet MS"/>
              </a:rPr>
              <a:t>With </a:t>
            </a:r>
            <a:r>
              <a:rPr sz="3600" spc="-90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5" dirty="0">
                <a:solidFill>
                  <a:srgbClr val="FFFFFF"/>
                </a:solidFill>
                <a:cs typeface="Trebuchet MS"/>
              </a:rPr>
              <a:t>v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50" dirty="0">
                <a:solidFill>
                  <a:srgbClr val="FFFFFF"/>
                </a:solidFill>
                <a:cs typeface="Trebuchet MS"/>
              </a:rPr>
              <a:t>u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l </a:t>
            </a:r>
            <a:r>
              <a:rPr sz="3600" spc="-20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l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y</a:t>
            </a:r>
            <a:r>
              <a:rPr sz="3600" spc="-475" dirty="0">
                <a:solidFill>
                  <a:srgbClr val="FFFFFF"/>
                </a:solidFill>
                <a:cs typeface="Trebuchet MS"/>
              </a:rPr>
              <a:t>,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c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10" dirty="0">
                <a:solidFill>
                  <a:srgbClr val="FFFFFF"/>
                </a:solidFill>
                <a:cs typeface="Trebuchet MS"/>
              </a:rPr>
              <a:t>h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35" dirty="0">
                <a:solidFill>
                  <a:srgbClr val="FFFFFF"/>
                </a:solidFill>
                <a:cs typeface="Trebuchet MS"/>
              </a:rPr>
              <a:t>w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c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10" dirty="0">
                <a:solidFill>
                  <a:srgbClr val="FFFFFF"/>
                </a:solidFill>
                <a:cs typeface="Trebuchet MS"/>
              </a:rPr>
              <a:t>h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130" dirty="0">
                <a:solidFill>
                  <a:srgbClr val="FFFFFF"/>
                </a:solidFill>
                <a:cs typeface="Trebuchet MS"/>
              </a:rPr>
              <a:t>r  </a:t>
            </a:r>
            <a:r>
              <a:rPr sz="3600" spc="35" dirty="0">
                <a:solidFill>
                  <a:srgbClr val="FFFFFF"/>
                </a:solidFill>
                <a:cs typeface="Trebuchet MS"/>
              </a:rPr>
              <a:t>w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dirty="0">
                <a:solidFill>
                  <a:srgbClr val="FFFFFF"/>
                </a:solidFill>
                <a:cs typeface="Trebuchet MS"/>
              </a:rPr>
              <a:t>k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i="1" spc="-140" dirty="0">
                <a:solidFill>
                  <a:srgbClr val="FFFFFF"/>
                </a:solidFill>
                <a:cs typeface="Trebuchet MS"/>
              </a:rPr>
              <a:t>u</a:t>
            </a:r>
            <a:r>
              <a:rPr sz="3600" i="1" spc="-40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i="1" spc="-28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i="1" spc="-105" dirty="0">
                <a:solidFill>
                  <a:srgbClr val="FFFFFF"/>
                </a:solidFill>
                <a:cs typeface="Trebuchet MS"/>
              </a:rPr>
              <a:t>q</a:t>
            </a:r>
            <a:r>
              <a:rPr sz="3600" i="1" spc="-140" dirty="0">
                <a:solidFill>
                  <a:srgbClr val="FFFFFF"/>
                </a:solidFill>
                <a:cs typeface="Trebuchet MS"/>
              </a:rPr>
              <a:t>ue</a:t>
            </a:r>
            <a:r>
              <a:rPr sz="3600" i="1" spc="-24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i="1" spc="-114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i="1" spc="-40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i="1" spc="-100" dirty="0">
                <a:solidFill>
                  <a:srgbClr val="FFFFFF"/>
                </a:solidFill>
                <a:cs typeface="Trebuchet MS"/>
              </a:rPr>
              <a:t>d</a:t>
            </a:r>
            <a:r>
              <a:rPr sz="3600" i="1" spc="-24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i="1" spc="-28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i="1" spc="-40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i="1" spc="-22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i="1" spc="-1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i="1" spc="-305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i="1" spc="-114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i="1" spc="-110" dirty="0">
                <a:solidFill>
                  <a:srgbClr val="FFFFFF"/>
                </a:solidFill>
                <a:cs typeface="Trebuchet MS"/>
              </a:rPr>
              <a:t>c</a:t>
            </a:r>
            <a:r>
              <a:rPr sz="3600" i="1" spc="-204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i="1" spc="-280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i="1" spc="-60" dirty="0">
                <a:solidFill>
                  <a:srgbClr val="FFFFFF"/>
                </a:solidFill>
                <a:cs typeface="Trebuchet MS"/>
              </a:rPr>
              <a:t>v</a:t>
            </a:r>
            <a:r>
              <a:rPr sz="3600" i="1" spc="-14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i="1" spc="-24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i="1" spc="-60" dirty="0">
                <a:solidFill>
                  <a:srgbClr val="FFFFFF"/>
                </a:solidFill>
                <a:cs typeface="Trebuchet MS"/>
              </a:rPr>
              <a:t>w</a:t>
            </a:r>
            <a:r>
              <a:rPr sz="3600" i="1" spc="-13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i="1" spc="-30" dirty="0">
                <a:solidFill>
                  <a:srgbClr val="FFFFFF"/>
                </a:solidFill>
                <a:cs typeface="Trebuchet MS"/>
              </a:rPr>
              <a:t>y</a:t>
            </a:r>
            <a:r>
              <a:rPr sz="3600" i="1" spc="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-415" dirty="0">
                <a:solidFill>
                  <a:srgbClr val="FFFFFF"/>
                </a:solidFill>
                <a:cs typeface="Trebuchet MS"/>
              </a:rPr>
              <a:t>,  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ll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35" dirty="0">
                <a:solidFill>
                  <a:srgbClr val="FFFFFF"/>
                </a:solidFill>
                <a:cs typeface="Trebuchet MS"/>
              </a:rPr>
              <a:t>w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120" dirty="0">
                <a:solidFill>
                  <a:srgbClr val="FFFFFF"/>
                </a:solidFill>
                <a:cs typeface="Trebuchet MS"/>
              </a:rPr>
              <a:t>g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5" dirty="0">
                <a:solidFill>
                  <a:srgbClr val="FFFFFF"/>
                </a:solidFill>
                <a:cs typeface="Trebuchet MS"/>
              </a:rPr>
              <a:t>v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35" dirty="0">
                <a:solidFill>
                  <a:srgbClr val="FFFFFF"/>
                </a:solidFill>
                <a:cs typeface="Trebuchet MS"/>
              </a:rPr>
              <a:t>w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45" dirty="0">
                <a:solidFill>
                  <a:srgbClr val="FFFFFF"/>
                </a:solidFill>
                <a:cs typeface="Trebuchet MS"/>
              </a:rPr>
              <a:t>s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105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125" dirty="0">
                <a:solidFill>
                  <a:srgbClr val="FFFFFF"/>
                </a:solidFill>
                <a:cs typeface="Trebuchet MS"/>
              </a:rPr>
              <a:t>o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13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50" dirty="0">
                <a:solidFill>
                  <a:srgbClr val="FFFFFF"/>
                </a:solidFill>
                <a:cs typeface="Trebuchet MS"/>
              </a:rPr>
              <a:t>x</a:t>
            </a:r>
            <a:r>
              <a:rPr sz="3600" spc="-40" dirty="0">
                <a:solidFill>
                  <a:srgbClr val="FFFFFF"/>
                </a:solidFill>
                <a:cs typeface="Trebuchet MS"/>
              </a:rPr>
              <a:t>p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15" dirty="0">
                <a:solidFill>
                  <a:srgbClr val="FFFFFF"/>
                </a:solidFill>
                <a:cs typeface="Trebuchet MS"/>
              </a:rPr>
              <a:t>n</a:t>
            </a:r>
            <a:r>
              <a:rPr sz="3600" spc="-210" dirty="0">
                <a:solidFill>
                  <a:srgbClr val="FFFFFF"/>
                </a:solidFill>
                <a:cs typeface="Trebuchet MS"/>
              </a:rPr>
              <a:t>c</a:t>
            </a:r>
            <a:r>
              <a:rPr sz="3600" spc="-110" dirty="0">
                <a:solidFill>
                  <a:srgbClr val="FFFFFF"/>
                </a:solidFill>
                <a:cs typeface="Trebuchet MS"/>
              </a:rPr>
              <a:t>e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</a:t>
            </a:r>
            <a:r>
              <a:rPr sz="3600" spc="-150" dirty="0">
                <a:solidFill>
                  <a:srgbClr val="FFFFFF"/>
                </a:solidFill>
                <a:cs typeface="Trebuchet MS"/>
              </a:rPr>
              <a:t>r</a:t>
            </a:r>
            <a:r>
              <a:rPr sz="3600" spc="-90" dirty="0">
                <a:solidFill>
                  <a:srgbClr val="FFFFFF"/>
                </a:solidFill>
                <a:cs typeface="Trebuchet MS"/>
              </a:rPr>
              <a:t>t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l</a:t>
            </a:r>
            <a:r>
              <a:rPr sz="3600" spc="-185" dirty="0">
                <a:solidFill>
                  <a:srgbClr val="FFFFFF"/>
                </a:solidFill>
                <a:cs typeface="Trebuchet MS"/>
              </a:rPr>
              <a:t>i</a:t>
            </a:r>
            <a:r>
              <a:rPr sz="3600" spc="-80" dirty="0">
                <a:solidFill>
                  <a:srgbClr val="FFFFFF"/>
                </a:solidFill>
                <a:cs typeface="Trebuchet MS"/>
              </a:rPr>
              <a:t>ke  </a:t>
            </a:r>
            <a:r>
              <a:rPr sz="3600" spc="-75" dirty="0">
                <a:solidFill>
                  <a:srgbClr val="FFFFFF"/>
                </a:solidFill>
                <a:cs typeface="Trebuchet MS"/>
              </a:rPr>
              <a:t>never </a:t>
            </a:r>
            <a:r>
              <a:rPr sz="3600" spc="-130" dirty="0">
                <a:solidFill>
                  <a:srgbClr val="FFFFFF"/>
                </a:solidFill>
                <a:cs typeface="Trebuchet MS"/>
              </a:rPr>
              <a:t>before. </a:t>
            </a:r>
            <a:r>
              <a:rPr sz="3600" spc="-55" dirty="0">
                <a:solidFill>
                  <a:srgbClr val="FFFFFF"/>
                </a:solidFill>
                <a:cs typeface="Trebuchet MS"/>
              </a:rPr>
              <a:t>This </a:t>
            </a:r>
            <a:r>
              <a:rPr sz="3600" spc="-20" dirty="0">
                <a:solidFill>
                  <a:srgbClr val="FFFFFF"/>
                </a:solidFill>
                <a:cs typeface="Trebuchet MS"/>
              </a:rPr>
              <a:t>technology </a:t>
            </a:r>
            <a:r>
              <a:rPr sz="3600" spc="-55" dirty="0">
                <a:solidFill>
                  <a:srgbClr val="FFFFFF"/>
                </a:solidFill>
                <a:cs typeface="Trebuchet MS"/>
              </a:rPr>
              <a:t>presents 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a </a:t>
            </a:r>
            <a:r>
              <a:rPr sz="3600" spc="-90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i="1" spc="-140" dirty="0">
                <a:solidFill>
                  <a:srgbClr val="FFFFFF"/>
                </a:solidFill>
                <a:cs typeface="Trebuchet MS"/>
              </a:rPr>
              <a:t>revolutionary</a:t>
            </a:r>
            <a:r>
              <a:rPr sz="3600" i="1" spc="-24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60" dirty="0">
                <a:solidFill>
                  <a:srgbClr val="FFFFFF"/>
                </a:solidFill>
                <a:cs typeface="Trebuchet MS"/>
              </a:rPr>
              <a:t>shift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85" dirty="0">
                <a:solidFill>
                  <a:srgbClr val="FFFFFF"/>
                </a:solidFill>
                <a:cs typeface="Trebuchet MS"/>
              </a:rPr>
              <a:t>in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65" dirty="0">
                <a:solidFill>
                  <a:srgbClr val="FFFFFF"/>
                </a:solidFill>
                <a:cs typeface="Trebuchet MS"/>
              </a:rPr>
              <a:t>the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105" dirty="0">
                <a:solidFill>
                  <a:srgbClr val="FFFFFF"/>
                </a:solidFill>
                <a:cs typeface="Trebuchet MS"/>
              </a:rPr>
              <a:t>art</a:t>
            </a:r>
            <a:r>
              <a:rPr sz="3600" spc="-215" dirty="0">
                <a:solidFill>
                  <a:srgbClr val="FFFFFF"/>
                </a:solidFill>
                <a:cs typeface="Trebuchet MS"/>
              </a:rPr>
              <a:t> </a:t>
            </a:r>
            <a:r>
              <a:rPr sz="3600" spc="-114" dirty="0">
                <a:solidFill>
                  <a:srgbClr val="FFFFFF"/>
                </a:solidFill>
                <a:cs typeface="Trebuchet MS"/>
              </a:rPr>
              <a:t>world.</a:t>
            </a:r>
            <a:endParaRPr sz="3600" dirty="0"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740081" y="2574290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032490">
              <a:lnSpc>
                <a:spcPct val="100000"/>
              </a:lnSpc>
              <a:spcBef>
                <a:spcPts val="125"/>
              </a:spcBef>
            </a:pPr>
            <a:r>
              <a:rPr spc="280" dirty="0"/>
              <a:t>E</a:t>
            </a:r>
            <a:r>
              <a:rPr spc="390" dirty="0"/>
              <a:t>n</a:t>
            </a:r>
            <a:r>
              <a:rPr spc="370" dirty="0"/>
              <a:t>h</a:t>
            </a:r>
            <a:r>
              <a:rPr spc="90" dirty="0"/>
              <a:t>a</a:t>
            </a:r>
            <a:r>
              <a:rPr spc="390" dirty="0"/>
              <a:t>n</a:t>
            </a:r>
            <a:r>
              <a:rPr spc="-20" dirty="0"/>
              <a:t>c</a:t>
            </a:r>
            <a:r>
              <a:rPr spc="-1060" dirty="0"/>
              <a:t>i</a:t>
            </a:r>
            <a:r>
              <a:rPr spc="390" dirty="0"/>
              <a:t>n</a:t>
            </a:r>
            <a:r>
              <a:rPr spc="160" dirty="0"/>
              <a:t>g</a:t>
            </a:r>
            <a:r>
              <a:rPr spc="-1365" dirty="0"/>
              <a:t> </a:t>
            </a:r>
            <a:r>
              <a:rPr spc="640" dirty="0"/>
              <a:t>A</a:t>
            </a:r>
            <a:r>
              <a:rPr spc="-50" dirty="0"/>
              <a:t>cc</a:t>
            </a:r>
            <a:r>
              <a:rPr spc="45" dirty="0"/>
              <a:t>e</a:t>
            </a:r>
            <a:r>
              <a:rPr spc="-300" dirty="0"/>
              <a:t>s</a:t>
            </a:r>
            <a:r>
              <a:rPr spc="-315" dirty="0"/>
              <a:t>s</a:t>
            </a:r>
            <a:r>
              <a:rPr spc="-1060" dirty="0"/>
              <a:t>i</a:t>
            </a:r>
            <a:r>
              <a:rPr spc="405" dirty="0"/>
              <a:t>b</a:t>
            </a:r>
            <a:r>
              <a:rPr spc="-1060" dirty="0"/>
              <a:t>i</a:t>
            </a:r>
            <a:r>
              <a:rPr spc="-1035" dirty="0"/>
              <a:t>l</a:t>
            </a:r>
            <a:r>
              <a:rPr spc="-1060" dirty="0"/>
              <a:t>i</a:t>
            </a:r>
            <a:r>
              <a:rPr spc="-660" dirty="0"/>
              <a:t>t</a:t>
            </a:r>
            <a:r>
              <a:rPr spc="185" dirty="0"/>
              <a:t>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993805" y="3590812"/>
            <a:ext cx="5928360" cy="414210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91440" marR="5080" indent="-79375" algn="r">
              <a:lnSpc>
                <a:spcPct val="99400"/>
              </a:lnSpc>
              <a:spcBef>
                <a:spcPts val="120"/>
              </a:spcBef>
            </a:pPr>
            <a:r>
              <a:rPr sz="2700" spc="229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390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i="1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50" i="1" spc="-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50" i="1" spc="-6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50" i="1" spc="-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50" i="1" spc="-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50" i="1" spc="-1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50" i="1" spc="-8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2750" i="1" spc="-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50" i="1" spc="-120" dirty="0">
                <a:solidFill>
                  <a:srgbClr val="FFFFFF"/>
                </a:solidFill>
                <a:latin typeface="Trebuchet MS"/>
                <a:cs typeface="Trebuchet MS"/>
              </a:rPr>
              <a:t>cc</a:t>
            </a:r>
            <a:r>
              <a:rPr sz="2750" i="1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50" i="1" spc="1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750" i="1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50" i="1" spc="-8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50" i="1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50" i="1" spc="-2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50" i="1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50" i="1" spc="-1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i="1" spc="-1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50" i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  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w  </a:t>
            </a:r>
            <a:r>
              <a:rPr sz="2750" i="1" spc="-1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50" i="1" spc="10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750" i="1" spc="-7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50" i="1" spc="-2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50" i="1" spc="7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50" i="1" spc="-2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50" i="1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50" i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i="1" spc="-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50" i="1" spc="-75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2750" i="1" spc="-2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50" i="1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50" i="1" spc="-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50" i="1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50" i="1" spc="-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50" i="1" spc="-1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50" i="1" spc="-11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50" i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2700" dirty="0">
              <a:latin typeface="Trebuchet MS"/>
              <a:cs typeface="Trebuchet MS"/>
            </a:endParaRPr>
          </a:p>
          <a:p>
            <a:pPr marR="5080" algn="r">
              <a:lnSpc>
                <a:spcPts val="3225"/>
              </a:lnSpc>
            </a:pP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audience.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0D8B7F-E9E3-C68E-5F6C-3605227AD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770"/>
            <a:ext cx="11203865" cy="1047073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0" y="0"/>
                  </a:lnTo>
                  <a:lnTo>
                    <a:pt x="2749607" y="0"/>
                  </a:lnTo>
                  <a:lnTo>
                    <a:pt x="2941374" y="191367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4"/>
                  </a:moveTo>
                  <a:lnTo>
                    <a:pt x="0" y="191368"/>
                  </a:lnTo>
                  <a:lnTo>
                    <a:pt x="191368" y="0"/>
                  </a:lnTo>
                  <a:lnTo>
                    <a:pt x="1454459" y="0"/>
                  </a:lnTo>
                  <a:lnTo>
                    <a:pt x="630294" y="82416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9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76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9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39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1"/>
                </a:moveTo>
                <a:lnTo>
                  <a:pt x="0" y="2103519"/>
                </a:lnTo>
                <a:lnTo>
                  <a:pt x="2105151" y="0"/>
                </a:lnTo>
                <a:lnTo>
                  <a:pt x="4344904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2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1" y="2166481"/>
                </a:moveTo>
                <a:lnTo>
                  <a:pt x="0" y="0"/>
                </a:lnTo>
                <a:lnTo>
                  <a:pt x="4334643" y="0"/>
                </a:lnTo>
                <a:lnTo>
                  <a:pt x="2167321" y="21664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R="5080" algn="ctr">
              <a:lnSpc>
                <a:spcPct val="100899"/>
              </a:lnSpc>
              <a:spcBef>
                <a:spcPts val="85"/>
              </a:spcBef>
            </a:pPr>
            <a:r>
              <a:rPr spc="-110" dirty="0"/>
              <a:t>T</a:t>
            </a:r>
            <a:r>
              <a:rPr spc="10" dirty="0"/>
              <a:t>h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45" dirty="0"/>
              <a:t>V</a:t>
            </a:r>
            <a:r>
              <a:rPr spc="-210" dirty="0"/>
              <a:t>i</a:t>
            </a:r>
            <a:r>
              <a:rPr spc="-175" dirty="0"/>
              <a:t>r</a:t>
            </a:r>
            <a:r>
              <a:rPr spc="-105" dirty="0"/>
              <a:t>t</a:t>
            </a:r>
            <a:r>
              <a:rPr spc="-60" dirty="0"/>
              <a:t>u</a:t>
            </a:r>
            <a:r>
              <a:rPr spc="-75" dirty="0"/>
              <a:t>a</a:t>
            </a:r>
            <a:r>
              <a:rPr spc="-245" dirty="0"/>
              <a:t>l</a:t>
            </a:r>
            <a:r>
              <a:rPr spc="-250" dirty="0"/>
              <a:t> </a:t>
            </a:r>
            <a:r>
              <a:rPr spc="70" dirty="0"/>
              <a:t>G</a:t>
            </a:r>
            <a:r>
              <a:rPr spc="-75" dirty="0"/>
              <a:t>a</a:t>
            </a:r>
            <a:r>
              <a:rPr spc="-245" dirty="0"/>
              <a:t>ll</a:t>
            </a:r>
            <a:r>
              <a:rPr spc="-130" dirty="0"/>
              <a:t>e</a:t>
            </a:r>
            <a:r>
              <a:rPr spc="-175" dirty="0"/>
              <a:t>r</a:t>
            </a:r>
            <a:r>
              <a:rPr spc="25" dirty="0"/>
              <a:t>y</a:t>
            </a:r>
            <a:r>
              <a:rPr spc="-250" dirty="0"/>
              <a:t> </a:t>
            </a:r>
            <a:r>
              <a:rPr spc="-50" dirty="0"/>
              <a:t>P</a:t>
            </a:r>
            <a:r>
              <a:rPr spc="-229" dirty="0"/>
              <a:t>r</a:t>
            </a:r>
            <a:r>
              <a:rPr spc="145" dirty="0"/>
              <a:t>o</a:t>
            </a:r>
            <a:r>
              <a:rPr spc="-495" dirty="0"/>
              <a:t>j</a:t>
            </a:r>
            <a:r>
              <a:rPr spc="-130" dirty="0"/>
              <a:t>e</a:t>
            </a:r>
            <a:r>
              <a:rPr spc="-195" dirty="0"/>
              <a:t>c</a:t>
            </a:r>
            <a:r>
              <a:rPr spc="-105" dirty="0"/>
              <a:t>t</a:t>
            </a:r>
            <a:r>
              <a:rPr spc="-250" dirty="0"/>
              <a:t> </a:t>
            </a:r>
            <a:r>
              <a:rPr spc="-229" dirty="0"/>
              <a:t>r</a:t>
            </a:r>
            <a:r>
              <a:rPr spc="-130" dirty="0"/>
              <a:t>e</a:t>
            </a:r>
            <a:r>
              <a:rPr spc="-15" dirty="0"/>
              <a:t>v</a:t>
            </a:r>
            <a:r>
              <a:rPr spc="145" dirty="0"/>
              <a:t>o</a:t>
            </a:r>
            <a:r>
              <a:rPr spc="-245" dirty="0"/>
              <a:t>l</a:t>
            </a:r>
            <a:r>
              <a:rPr spc="-60" dirty="0"/>
              <a:t>u</a:t>
            </a:r>
            <a:r>
              <a:rPr spc="-105" dirty="0"/>
              <a:t>t</a:t>
            </a:r>
            <a:r>
              <a:rPr spc="-210" dirty="0"/>
              <a:t>i</a:t>
            </a:r>
            <a:r>
              <a:rPr spc="145" dirty="0"/>
              <a:t>o</a:t>
            </a:r>
            <a:r>
              <a:rPr spc="15" dirty="0"/>
              <a:t>n</a:t>
            </a:r>
            <a:r>
              <a:rPr spc="-210" dirty="0"/>
              <a:t>i</a:t>
            </a:r>
            <a:r>
              <a:rPr spc="-65" dirty="0"/>
              <a:t>z</a:t>
            </a:r>
            <a:r>
              <a:rPr spc="-130" dirty="0"/>
              <a:t>e</a:t>
            </a:r>
            <a:r>
              <a:rPr spc="50" dirty="0"/>
              <a:t>s</a:t>
            </a:r>
            <a:r>
              <a:rPr spc="-250" dirty="0"/>
              <a:t> </a:t>
            </a:r>
            <a:r>
              <a:rPr spc="-75" dirty="0"/>
              <a:t>a</a:t>
            </a:r>
            <a:r>
              <a:rPr spc="-175" dirty="0"/>
              <a:t>r</a:t>
            </a:r>
            <a:r>
              <a:rPr spc="-90" dirty="0"/>
              <a:t>t  </a:t>
            </a:r>
            <a:r>
              <a:rPr spc="-100" dirty="0"/>
              <a:t>appreciation </a:t>
            </a:r>
            <a:r>
              <a:rPr spc="-25" dirty="0"/>
              <a:t>by </a:t>
            </a:r>
            <a:r>
              <a:rPr spc="-70" dirty="0"/>
              <a:t>leveraging </a:t>
            </a:r>
            <a:r>
              <a:rPr spc="-125" dirty="0"/>
              <a:t>virtual </a:t>
            </a:r>
            <a:r>
              <a:rPr spc="-140" dirty="0"/>
              <a:t>reality </a:t>
            </a:r>
            <a:r>
              <a:rPr spc="-20" dirty="0"/>
              <a:t>technology </a:t>
            </a:r>
            <a:r>
              <a:rPr spc="-1040" dirty="0"/>
              <a:t> </a:t>
            </a:r>
            <a:r>
              <a:rPr spc="10" dirty="0"/>
              <a:t>to</a:t>
            </a:r>
            <a:r>
              <a:rPr spc="-250" dirty="0"/>
              <a:t> </a:t>
            </a:r>
            <a:r>
              <a:rPr spc="-145" dirty="0"/>
              <a:t>create</a:t>
            </a:r>
            <a:r>
              <a:rPr spc="-250" dirty="0"/>
              <a:t> </a:t>
            </a:r>
            <a:r>
              <a:rPr spc="-30" dirty="0"/>
              <a:t>an</a:t>
            </a:r>
            <a:r>
              <a:rPr spc="-250" dirty="0"/>
              <a:t> </a:t>
            </a:r>
            <a:r>
              <a:rPr spc="-90" dirty="0"/>
              <a:t>immersive</a:t>
            </a:r>
            <a:r>
              <a:rPr spc="-250" dirty="0"/>
              <a:t> </a:t>
            </a:r>
            <a:r>
              <a:rPr spc="-40" dirty="0"/>
              <a:t>and</a:t>
            </a:r>
            <a:r>
              <a:rPr spc="-250" dirty="0"/>
              <a:t> </a:t>
            </a:r>
            <a:r>
              <a:rPr spc="-120" dirty="0"/>
              <a:t>accessible</a:t>
            </a:r>
            <a:r>
              <a:rPr spc="-250" dirty="0"/>
              <a:t> </a:t>
            </a:r>
            <a:r>
              <a:rPr spc="-120" dirty="0"/>
              <a:t>art</a:t>
            </a:r>
            <a:r>
              <a:rPr spc="-245" dirty="0"/>
              <a:t> </a:t>
            </a:r>
            <a:r>
              <a:rPr spc="-150" dirty="0"/>
              <a:t>experience.</a:t>
            </a:r>
          </a:p>
          <a:p>
            <a:pPr algn="ctr">
              <a:lnSpc>
                <a:spcPct val="100000"/>
              </a:lnSpc>
            </a:pPr>
            <a:r>
              <a:rPr spc="15" dirty="0"/>
              <a:t>By</a:t>
            </a:r>
            <a:r>
              <a:rPr spc="-250" dirty="0"/>
              <a:t> </a:t>
            </a:r>
            <a:r>
              <a:rPr spc="-70" dirty="0"/>
              <a:t>breaking</a:t>
            </a:r>
            <a:r>
              <a:rPr spc="-250" dirty="0"/>
              <a:t> </a:t>
            </a:r>
            <a:r>
              <a:rPr spc="-145" dirty="0"/>
              <a:t>free</a:t>
            </a:r>
            <a:r>
              <a:rPr spc="-250" dirty="0"/>
              <a:t> </a:t>
            </a:r>
            <a:r>
              <a:rPr spc="-45" dirty="0"/>
              <a:t>from</a:t>
            </a:r>
            <a:r>
              <a:rPr spc="-250" dirty="0"/>
              <a:t> </a:t>
            </a:r>
            <a:r>
              <a:rPr spc="-75" dirty="0"/>
              <a:t>the</a:t>
            </a:r>
            <a:r>
              <a:rPr spc="-250" dirty="0"/>
              <a:t> </a:t>
            </a:r>
            <a:r>
              <a:rPr spc="-85" dirty="0"/>
              <a:t>limitations</a:t>
            </a:r>
            <a:r>
              <a:rPr spc="-250" dirty="0"/>
              <a:t> </a:t>
            </a:r>
            <a:r>
              <a:rPr spc="10" dirty="0"/>
              <a:t>of</a:t>
            </a:r>
            <a:r>
              <a:rPr spc="-250" dirty="0"/>
              <a:t> </a:t>
            </a:r>
            <a:r>
              <a:rPr spc="-90" dirty="0"/>
              <a:t>physical</a:t>
            </a:r>
          </a:p>
          <a:p>
            <a:pPr marL="152400" marR="161290" algn="ctr">
              <a:lnSpc>
                <a:spcPct val="100000"/>
              </a:lnSpc>
              <a:spcBef>
                <a:spcPts val="75"/>
              </a:spcBef>
            </a:pPr>
            <a:r>
              <a:rPr spc="50" dirty="0"/>
              <a:t>s</a:t>
            </a:r>
            <a:r>
              <a:rPr spc="-50" dirty="0"/>
              <a:t>p</a:t>
            </a:r>
            <a:r>
              <a:rPr spc="-75" dirty="0"/>
              <a:t>a</a:t>
            </a:r>
            <a:r>
              <a:rPr spc="-240" dirty="0"/>
              <a:t>c</a:t>
            </a:r>
            <a:r>
              <a:rPr spc="-130" dirty="0"/>
              <a:t>e</a:t>
            </a:r>
            <a:r>
              <a:rPr spc="50" dirty="0"/>
              <a:t>s</a:t>
            </a:r>
            <a:r>
              <a:rPr spc="-545" dirty="0"/>
              <a:t>,</a:t>
            </a:r>
            <a:r>
              <a:rPr spc="-250" dirty="0"/>
              <a:t> </a:t>
            </a:r>
            <a:r>
              <a:rPr spc="-105" dirty="0"/>
              <a:t>t</a:t>
            </a:r>
            <a:r>
              <a:rPr spc="10" dirty="0"/>
              <a:t>h</a:t>
            </a:r>
            <a:r>
              <a:rPr spc="-210" dirty="0"/>
              <a:t>i</a:t>
            </a:r>
            <a:r>
              <a:rPr spc="50" dirty="0"/>
              <a:t>s</a:t>
            </a:r>
            <a:r>
              <a:rPr spc="-250" dirty="0"/>
              <a:t> </a:t>
            </a:r>
            <a:r>
              <a:rPr spc="-50" dirty="0"/>
              <a:t>p</a:t>
            </a:r>
            <a:r>
              <a:rPr spc="-229" dirty="0"/>
              <a:t>r</a:t>
            </a:r>
            <a:r>
              <a:rPr spc="145" dirty="0"/>
              <a:t>o</a:t>
            </a:r>
            <a:r>
              <a:rPr spc="-495" dirty="0"/>
              <a:t>j</a:t>
            </a:r>
            <a:r>
              <a:rPr spc="-130" dirty="0"/>
              <a:t>e</a:t>
            </a:r>
            <a:r>
              <a:rPr spc="-195" dirty="0"/>
              <a:t>c</a:t>
            </a:r>
            <a:r>
              <a:rPr spc="-105" dirty="0"/>
              <a:t>t</a:t>
            </a:r>
            <a:r>
              <a:rPr spc="-250" dirty="0"/>
              <a:t> </a:t>
            </a:r>
            <a:r>
              <a:rPr spc="-130" dirty="0"/>
              <a:t>e</a:t>
            </a:r>
            <a:r>
              <a:rPr spc="15" dirty="0"/>
              <a:t>n</a:t>
            </a:r>
            <a:r>
              <a:rPr spc="-75" dirty="0"/>
              <a:t>a</a:t>
            </a:r>
            <a:r>
              <a:rPr spc="-55" dirty="0"/>
              <a:t>b</a:t>
            </a:r>
            <a:r>
              <a:rPr spc="-245" dirty="0"/>
              <a:t>l</a:t>
            </a:r>
            <a:r>
              <a:rPr spc="-130" dirty="0"/>
              <a:t>e</a:t>
            </a:r>
            <a:r>
              <a:rPr spc="50" dirty="0"/>
              <a:t>s</a:t>
            </a:r>
            <a:r>
              <a:rPr spc="-250" dirty="0"/>
              <a:t> </a:t>
            </a:r>
            <a:r>
              <a:rPr spc="-60" dirty="0"/>
              <a:t>u</a:t>
            </a:r>
            <a:r>
              <a:rPr spc="50" dirty="0"/>
              <a:t>s</a:t>
            </a:r>
            <a:r>
              <a:rPr spc="-250" dirty="0"/>
              <a:t> </a:t>
            </a:r>
            <a:r>
              <a:rPr spc="-120" dirty="0"/>
              <a:t>t</a:t>
            </a:r>
            <a:r>
              <a:rPr spc="145" dirty="0"/>
              <a:t>o</a:t>
            </a:r>
            <a:r>
              <a:rPr spc="-250" dirty="0"/>
              <a:t> </a:t>
            </a:r>
            <a:r>
              <a:rPr spc="-155" dirty="0"/>
              <a:t>e</a:t>
            </a:r>
            <a:r>
              <a:rPr spc="55" dirty="0"/>
              <a:t>x</a:t>
            </a:r>
            <a:r>
              <a:rPr spc="-50" dirty="0"/>
              <a:t>p</a:t>
            </a:r>
            <a:r>
              <a:rPr spc="-245" dirty="0"/>
              <a:t>l</a:t>
            </a:r>
            <a:r>
              <a:rPr spc="145" dirty="0"/>
              <a:t>o</a:t>
            </a:r>
            <a:r>
              <a:rPr spc="-229" dirty="0"/>
              <a:t>r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-75" dirty="0"/>
              <a:t>a</a:t>
            </a:r>
            <a:r>
              <a:rPr spc="-175" dirty="0"/>
              <a:t>r</a:t>
            </a:r>
            <a:r>
              <a:rPr spc="-105" dirty="0"/>
              <a:t>t</a:t>
            </a:r>
            <a:r>
              <a:rPr spc="-250" dirty="0"/>
              <a:t> </a:t>
            </a:r>
            <a:r>
              <a:rPr spc="-210" dirty="0"/>
              <a:t>i</a:t>
            </a:r>
            <a:r>
              <a:rPr spc="15" dirty="0"/>
              <a:t>n</a:t>
            </a:r>
            <a:r>
              <a:rPr spc="-250" dirty="0"/>
              <a:t> </a:t>
            </a:r>
            <a:r>
              <a:rPr spc="15" dirty="0"/>
              <a:t>n</a:t>
            </a:r>
            <a:r>
              <a:rPr spc="-130" dirty="0"/>
              <a:t>e</a:t>
            </a:r>
            <a:r>
              <a:rPr spc="20" dirty="0"/>
              <a:t>w  </a:t>
            </a:r>
            <a:r>
              <a:rPr spc="-75" dirty="0"/>
              <a:t>a</a:t>
            </a:r>
            <a:r>
              <a:rPr spc="15" dirty="0"/>
              <a:t>n</a:t>
            </a:r>
            <a:r>
              <a:rPr spc="-50" dirty="0"/>
              <a:t>d</a:t>
            </a:r>
            <a:r>
              <a:rPr spc="-250" dirty="0"/>
              <a:t> </a:t>
            </a:r>
            <a:r>
              <a:rPr spc="-155" dirty="0"/>
              <a:t>e</a:t>
            </a:r>
            <a:r>
              <a:rPr spc="-5" dirty="0"/>
              <a:t>x</a:t>
            </a:r>
            <a:r>
              <a:rPr spc="-195" dirty="0"/>
              <a:t>c</a:t>
            </a:r>
            <a:r>
              <a:rPr spc="-210" dirty="0"/>
              <a:t>i</a:t>
            </a:r>
            <a:r>
              <a:rPr spc="-105" dirty="0"/>
              <a:t>t</a:t>
            </a:r>
            <a:r>
              <a:rPr spc="-210" dirty="0"/>
              <a:t>i</a:t>
            </a:r>
            <a:r>
              <a:rPr spc="15" dirty="0"/>
              <a:t>n</a:t>
            </a:r>
            <a:r>
              <a:rPr spc="135" dirty="0"/>
              <a:t>g</a:t>
            </a:r>
            <a:r>
              <a:rPr spc="-250" dirty="0"/>
              <a:t> </a:t>
            </a:r>
            <a:r>
              <a:rPr spc="15" dirty="0"/>
              <a:t>w</a:t>
            </a:r>
            <a:r>
              <a:rPr spc="-95" dirty="0"/>
              <a:t>a</a:t>
            </a:r>
            <a:r>
              <a:rPr spc="25" dirty="0"/>
              <a:t>y</a:t>
            </a:r>
            <a:r>
              <a:rPr spc="50" dirty="0"/>
              <a:t>s</a:t>
            </a:r>
            <a:r>
              <a:rPr spc="-505" dirty="0"/>
              <a:t>.</a:t>
            </a:r>
            <a:r>
              <a:rPr spc="-250" dirty="0"/>
              <a:t> </a:t>
            </a:r>
            <a:r>
              <a:rPr spc="-555" dirty="0"/>
              <a:t>J</a:t>
            </a:r>
            <a:r>
              <a:rPr spc="145" dirty="0"/>
              <a:t>o</a:t>
            </a:r>
            <a:r>
              <a:rPr spc="-210" dirty="0"/>
              <a:t>i</a:t>
            </a:r>
            <a:r>
              <a:rPr spc="15" dirty="0"/>
              <a:t>n</a:t>
            </a:r>
            <a:r>
              <a:rPr spc="-250" dirty="0"/>
              <a:t> </a:t>
            </a:r>
            <a:r>
              <a:rPr spc="-60" dirty="0"/>
              <a:t>u</a:t>
            </a:r>
            <a:r>
              <a:rPr spc="50" dirty="0"/>
              <a:t>s</a:t>
            </a:r>
            <a:r>
              <a:rPr spc="-250" dirty="0"/>
              <a:t> </a:t>
            </a:r>
            <a:r>
              <a:rPr spc="145" dirty="0"/>
              <a:t>o</a:t>
            </a:r>
            <a:r>
              <a:rPr spc="15" dirty="0"/>
              <a:t>n</a:t>
            </a:r>
            <a:r>
              <a:rPr spc="-250" dirty="0"/>
              <a:t> </a:t>
            </a:r>
            <a:r>
              <a:rPr spc="-105" dirty="0"/>
              <a:t>t</a:t>
            </a:r>
            <a:r>
              <a:rPr spc="10" dirty="0"/>
              <a:t>h</a:t>
            </a:r>
            <a:r>
              <a:rPr spc="-210" dirty="0"/>
              <a:t>i</a:t>
            </a:r>
            <a:r>
              <a:rPr spc="50" dirty="0"/>
              <a:t>s</a:t>
            </a:r>
            <a:r>
              <a:rPr spc="-250" dirty="0"/>
              <a:t> </a:t>
            </a:r>
            <a:r>
              <a:rPr spc="-495" dirty="0"/>
              <a:t>j</a:t>
            </a:r>
            <a:r>
              <a:rPr spc="145" dirty="0"/>
              <a:t>o</a:t>
            </a:r>
            <a:r>
              <a:rPr spc="-60" dirty="0"/>
              <a:t>u</a:t>
            </a:r>
            <a:r>
              <a:rPr spc="-175" dirty="0"/>
              <a:t>r</a:t>
            </a:r>
            <a:r>
              <a:rPr spc="15" dirty="0"/>
              <a:t>n</a:t>
            </a:r>
            <a:r>
              <a:rPr spc="-130" dirty="0"/>
              <a:t>e</a:t>
            </a:r>
            <a:r>
              <a:rPr spc="25" dirty="0"/>
              <a:t>y</a:t>
            </a:r>
            <a:r>
              <a:rPr spc="-250" dirty="0"/>
              <a:t> </a:t>
            </a:r>
            <a:r>
              <a:rPr spc="-75" dirty="0"/>
              <a:t>a</a:t>
            </a:r>
            <a:r>
              <a:rPr spc="50" dirty="0"/>
              <a:t>s</a:t>
            </a:r>
            <a:r>
              <a:rPr spc="-250" dirty="0"/>
              <a:t> </a:t>
            </a:r>
            <a:r>
              <a:rPr spc="35" dirty="0"/>
              <a:t>w</a:t>
            </a:r>
            <a:r>
              <a:rPr spc="-90" dirty="0"/>
              <a:t>e  </a:t>
            </a:r>
            <a:r>
              <a:rPr spc="-229" dirty="0"/>
              <a:t>r</a:t>
            </a:r>
            <a:r>
              <a:rPr spc="-130" dirty="0"/>
              <a:t>e</a:t>
            </a:r>
            <a:r>
              <a:rPr spc="-50" dirty="0"/>
              <a:t>d</a:t>
            </a:r>
            <a:r>
              <a:rPr spc="-130" dirty="0"/>
              <a:t>e</a:t>
            </a:r>
            <a:r>
              <a:rPr spc="85" dirty="0"/>
              <a:t>ﬁ</a:t>
            </a:r>
            <a:r>
              <a:rPr spc="15" dirty="0"/>
              <a:t>n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-105" dirty="0"/>
              <a:t>t</a:t>
            </a:r>
            <a:r>
              <a:rPr spc="10" dirty="0"/>
              <a:t>h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-100" dirty="0"/>
              <a:t>f</a:t>
            </a:r>
            <a:r>
              <a:rPr spc="-60" dirty="0"/>
              <a:t>u</a:t>
            </a:r>
            <a:r>
              <a:rPr spc="-105" dirty="0"/>
              <a:t>t</a:t>
            </a:r>
            <a:r>
              <a:rPr spc="-60" dirty="0"/>
              <a:t>u</a:t>
            </a:r>
            <a:r>
              <a:rPr spc="-229" dirty="0"/>
              <a:t>r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120" dirty="0"/>
              <a:t>o</a:t>
            </a:r>
            <a:r>
              <a:rPr spc="-100" dirty="0"/>
              <a:t>f</a:t>
            </a:r>
            <a:r>
              <a:rPr spc="-250" dirty="0"/>
              <a:t> </a:t>
            </a:r>
            <a:r>
              <a:rPr spc="-75" dirty="0"/>
              <a:t>a</a:t>
            </a:r>
            <a:r>
              <a:rPr spc="-175" dirty="0"/>
              <a:t>r</a:t>
            </a:r>
            <a:r>
              <a:rPr spc="-105" dirty="0"/>
              <a:t>t</a:t>
            </a:r>
            <a:r>
              <a:rPr spc="-250" dirty="0"/>
              <a:t> </a:t>
            </a:r>
            <a:r>
              <a:rPr spc="-75" dirty="0"/>
              <a:t>a</a:t>
            </a:r>
            <a:r>
              <a:rPr spc="-50" dirty="0"/>
              <a:t>pp</a:t>
            </a:r>
            <a:r>
              <a:rPr spc="-229" dirty="0"/>
              <a:t>r</a:t>
            </a:r>
            <a:r>
              <a:rPr spc="-130" dirty="0"/>
              <a:t>e</a:t>
            </a:r>
            <a:r>
              <a:rPr spc="-195" dirty="0"/>
              <a:t>c</a:t>
            </a:r>
            <a:r>
              <a:rPr spc="-210" dirty="0"/>
              <a:t>i</a:t>
            </a:r>
            <a:r>
              <a:rPr spc="-75" dirty="0"/>
              <a:t>a</a:t>
            </a:r>
            <a:r>
              <a:rPr spc="-105" dirty="0"/>
              <a:t>t</a:t>
            </a:r>
            <a:r>
              <a:rPr spc="-210" dirty="0"/>
              <a:t>i</a:t>
            </a:r>
            <a:r>
              <a:rPr spc="145" dirty="0"/>
              <a:t>o</a:t>
            </a:r>
            <a:r>
              <a:rPr spc="15" dirty="0"/>
              <a:t>n</a:t>
            </a:r>
            <a:r>
              <a:rPr spc="-505" dirty="0"/>
              <a:t>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621240" y="2218031"/>
            <a:ext cx="4357370" cy="1088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50" spc="-70" dirty="0"/>
              <a:t>Conclusion</a:t>
            </a:r>
            <a:endParaRPr sz="6950" dirty="0"/>
          </a:p>
        </p:txBody>
      </p:sp>
      <p:sp>
        <p:nvSpPr>
          <p:cNvPr id="13" name="object 13"/>
          <p:cNvSpPr/>
          <p:nvPr/>
        </p:nvSpPr>
        <p:spPr>
          <a:xfrm>
            <a:off x="7179471" y="3829781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4" y="95249"/>
                </a:moveTo>
                <a:lnTo>
                  <a:pt x="0" y="95249"/>
                </a:lnTo>
                <a:lnTo>
                  <a:pt x="0" y="0"/>
                </a:lnTo>
                <a:lnTo>
                  <a:pt x="3914774" y="0"/>
                </a:lnTo>
                <a:lnTo>
                  <a:pt x="39147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5001" y="1084999"/>
            <a:ext cx="9143365" cy="7596505"/>
            <a:chOff x="9145001" y="1084999"/>
            <a:chExt cx="9143365" cy="7596505"/>
          </a:xfrm>
        </p:grpSpPr>
        <p:sp>
          <p:nvSpPr>
            <p:cNvPr id="3" name="object 3"/>
            <p:cNvSpPr/>
            <p:nvPr/>
          </p:nvSpPr>
          <p:spPr>
            <a:xfrm>
              <a:off x="11162741" y="2232507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83" y="3780815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71" y="5519128"/>
                  </a:lnTo>
                  <a:lnTo>
                    <a:pt x="2941383" y="3780815"/>
                  </a:lnTo>
                  <a:close/>
                </a:path>
                <a:path w="7125334" h="6448425">
                  <a:moveTo>
                    <a:pt x="7125259" y="1241767"/>
                  </a:moveTo>
                  <a:lnTo>
                    <a:pt x="5883961" y="0"/>
                  </a:lnTo>
                  <a:lnTo>
                    <a:pt x="2659748" y="3225457"/>
                  </a:lnTo>
                  <a:lnTo>
                    <a:pt x="5883961" y="6448425"/>
                  </a:lnTo>
                  <a:lnTo>
                    <a:pt x="7125259" y="5207622"/>
                  </a:lnTo>
                  <a:lnTo>
                    <a:pt x="7125259" y="1241767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495" y="3247503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850" y="192239"/>
                  </a:moveTo>
                  <a:lnTo>
                    <a:pt x="2798622" y="0"/>
                  </a:lnTo>
                  <a:lnTo>
                    <a:pt x="0" y="2796121"/>
                  </a:lnTo>
                  <a:lnTo>
                    <a:pt x="194729" y="2990850"/>
                  </a:lnTo>
                  <a:lnTo>
                    <a:pt x="2990850" y="192239"/>
                  </a:lnTo>
                  <a:close/>
                </a:path>
                <a:path w="3096259" h="3399154">
                  <a:moveTo>
                    <a:pt x="3096107" y="1660296"/>
                  </a:moveTo>
                  <a:lnTo>
                    <a:pt x="2463317" y="1027506"/>
                  </a:lnTo>
                  <a:lnTo>
                    <a:pt x="725004" y="2765818"/>
                  </a:lnTo>
                  <a:lnTo>
                    <a:pt x="1357795" y="3398609"/>
                  </a:lnTo>
                  <a:lnTo>
                    <a:pt x="3096107" y="166029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27500" y="1562499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8538" y="819067"/>
                  </a:moveTo>
                  <a:lnTo>
                    <a:pt x="120610" y="819067"/>
                  </a:lnTo>
                  <a:lnTo>
                    <a:pt x="73143" y="810862"/>
                  </a:lnTo>
                  <a:lnTo>
                    <a:pt x="34864" y="785463"/>
                  </a:lnTo>
                  <a:lnTo>
                    <a:pt x="9304" y="747344"/>
                  </a:lnTo>
                  <a:lnTo>
                    <a:pt x="0" y="700981"/>
                  </a:lnTo>
                  <a:lnTo>
                    <a:pt x="0" y="120598"/>
                  </a:lnTo>
                  <a:lnTo>
                    <a:pt x="9658" y="73136"/>
                  </a:lnTo>
                  <a:lnTo>
                    <a:pt x="35806" y="34860"/>
                  </a:lnTo>
                  <a:lnTo>
                    <a:pt x="74203" y="9304"/>
                  </a:lnTo>
                  <a:lnTo>
                    <a:pt x="120610" y="0"/>
                  </a:lnTo>
                  <a:lnTo>
                    <a:pt x="698538" y="0"/>
                  </a:lnTo>
                  <a:lnTo>
                    <a:pt x="745024" y="9107"/>
                  </a:lnTo>
                  <a:lnTo>
                    <a:pt x="783971" y="35174"/>
                  </a:lnTo>
                  <a:lnTo>
                    <a:pt x="794297" y="47737"/>
                  </a:lnTo>
                  <a:lnTo>
                    <a:pt x="120610" y="47737"/>
                  </a:lnTo>
                  <a:lnTo>
                    <a:pt x="92263" y="53469"/>
                  </a:lnTo>
                  <a:lnTo>
                    <a:pt x="69099" y="69093"/>
                  </a:lnTo>
                  <a:lnTo>
                    <a:pt x="53473" y="92255"/>
                  </a:lnTo>
                  <a:lnTo>
                    <a:pt x="47741" y="120598"/>
                  </a:lnTo>
                  <a:lnTo>
                    <a:pt x="47741" y="698469"/>
                  </a:lnTo>
                  <a:lnTo>
                    <a:pt x="53473" y="726812"/>
                  </a:lnTo>
                  <a:lnTo>
                    <a:pt x="69099" y="749974"/>
                  </a:lnTo>
                  <a:lnTo>
                    <a:pt x="92263" y="765599"/>
                  </a:lnTo>
                  <a:lnTo>
                    <a:pt x="120610" y="771330"/>
                  </a:lnTo>
                  <a:lnTo>
                    <a:pt x="792533" y="771330"/>
                  </a:lnTo>
                  <a:lnTo>
                    <a:pt x="783343" y="784520"/>
                  </a:lnTo>
                  <a:lnTo>
                    <a:pt x="744946" y="809802"/>
                  </a:lnTo>
                  <a:lnTo>
                    <a:pt x="698538" y="819067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698538" y="771330"/>
                  </a:lnTo>
                  <a:lnTo>
                    <a:pt x="726885" y="767051"/>
                  </a:lnTo>
                  <a:lnTo>
                    <a:pt x="750050" y="752172"/>
                  </a:lnTo>
                  <a:lnTo>
                    <a:pt x="765676" y="729285"/>
                  </a:lnTo>
                  <a:lnTo>
                    <a:pt x="771408" y="700981"/>
                  </a:lnTo>
                  <a:lnTo>
                    <a:pt x="771408" y="120598"/>
                  </a:lnTo>
                  <a:lnTo>
                    <a:pt x="765676" y="92255"/>
                  </a:lnTo>
                  <a:lnTo>
                    <a:pt x="750050" y="69093"/>
                  </a:lnTo>
                  <a:lnTo>
                    <a:pt x="726885" y="53468"/>
                  </a:lnTo>
                  <a:lnTo>
                    <a:pt x="698538" y="47737"/>
                  </a:lnTo>
                  <a:lnTo>
                    <a:pt x="794298" y="47737"/>
                  </a:lnTo>
                  <a:lnTo>
                    <a:pt x="799009" y="53469"/>
                  </a:lnTo>
                  <a:lnTo>
                    <a:pt x="810041" y="74118"/>
                  </a:lnTo>
                  <a:lnTo>
                    <a:pt x="816833" y="96651"/>
                  </a:lnTo>
                  <a:lnTo>
                    <a:pt x="819149" y="120598"/>
                  </a:lnTo>
                  <a:lnTo>
                    <a:pt x="819149" y="700981"/>
                  </a:lnTo>
                  <a:lnTo>
                    <a:pt x="809491" y="74699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409574" y="771330"/>
                  </a:lnTo>
                  <a:lnTo>
                    <a:pt x="409574" y="482396"/>
                  </a:lnTo>
                  <a:lnTo>
                    <a:pt x="361831" y="482395"/>
                  </a:lnTo>
                  <a:lnTo>
                    <a:pt x="351546" y="480236"/>
                  </a:lnTo>
                  <a:lnTo>
                    <a:pt x="343615" y="474544"/>
                  </a:lnTo>
                  <a:lnTo>
                    <a:pt x="338511" y="466496"/>
                  </a:lnTo>
                  <a:lnTo>
                    <a:pt x="336705" y="457271"/>
                  </a:lnTo>
                  <a:lnTo>
                    <a:pt x="336705" y="361796"/>
                  </a:lnTo>
                  <a:lnTo>
                    <a:pt x="338865" y="352964"/>
                  </a:lnTo>
                  <a:lnTo>
                    <a:pt x="344558" y="345780"/>
                  </a:lnTo>
                  <a:lnTo>
                    <a:pt x="352606" y="340951"/>
                  </a:lnTo>
                  <a:lnTo>
                    <a:pt x="361833" y="339184"/>
                  </a:lnTo>
                  <a:lnTo>
                    <a:pt x="409574" y="339184"/>
                  </a:lnTo>
                  <a:lnTo>
                    <a:pt x="409574" y="238685"/>
                  </a:lnTo>
                  <a:lnTo>
                    <a:pt x="418683" y="190634"/>
                  </a:lnTo>
                  <a:lnTo>
                    <a:pt x="452291" y="140699"/>
                  </a:lnTo>
                  <a:lnTo>
                    <a:pt x="495950" y="114946"/>
                  </a:lnTo>
                  <a:lnTo>
                    <a:pt x="552801" y="100499"/>
                  </a:lnTo>
                  <a:lnTo>
                    <a:pt x="595517" y="97987"/>
                  </a:lnTo>
                  <a:lnTo>
                    <a:pt x="620802" y="97476"/>
                  </a:lnTo>
                  <a:lnTo>
                    <a:pt x="673255" y="103993"/>
                  </a:lnTo>
                  <a:lnTo>
                    <a:pt x="712988" y="121541"/>
                  </a:lnTo>
                  <a:lnTo>
                    <a:pt x="716207" y="129275"/>
                  </a:lnTo>
                  <a:lnTo>
                    <a:pt x="716129" y="138186"/>
                  </a:lnTo>
                  <a:lnTo>
                    <a:pt x="715386" y="143211"/>
                  </a:lnTo>
                  <a:lnTo>
                    <a:pt x="598029" y="143211"/>
                  </a:lnTo>
                  <a:lnTo>
                    <a:pt x="588215" y="144703"/>
                  </a:lnTo>
                  <a:lnTo>
                    <a:pt x="567642" y="146744"/>
                  </a:lnTo>
                  <a:lnTo>
                    <a:pt x="557826" y="148236"/>
                  </a:lnTo>
                  <a:lnTo>
                    <a:pt x="515424" y="159542"/>
                  </a:lnTo>
                  <a:lnTo>
                    <a:pt x="467918" y="196169"/>
                  </a:lnTo>
                  <a:lnTo>
                    <a:pt x="457710" y="234563"/>
                  </a:lnTo>
                  <a:lnTo>
                    <a:pt x="457317" y="361797"/>
                  </a:lnTo>
                  <a:lnTo>
                    <a:pt x="456610" y="372082"/>
                  </a:lnTo>
                  <a:lnTo>
                    <a:pt x="451663" y="380012"/>
                  </a:lnTo>
                  <a:lnTo>
                    <a:pt x="443890" y="385115"/>
                  </a:lnTo>
                  <a:lnTo>
                    <a:pt x="434702" y="386921"/>
                  </a:lnTo>
                  <a:lnTo>
                    <a:pt x="384448" y="386921"/>
                  </a:lnTo>
                  <a:lnTo>
                    <a:pt x="384448" y="434658"/>
                  </a:lnTo>
                  <a:lnTo>
                    <a:pt x="434702" y="434658"/>
                  </a:lnTo>
                  <a:lnTo>
                    <a:pt x="443536" y="435365"/>
                  </a:lnTo>
                  <a:lnTo>
                    <a:pt x="450721" y="440311"/>
                  </a:lnTo>
                  <a:lnTo>
                    <a:pt x="455550" y="448084"/>
                  </a:lnTo>
                  <a:lnTo>
                    <a:pt x="457317" y="457271"/>
                  </a:lnTo>
                  <a:lnTo>
                    <a:pt x="457317" y="77133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705610" y="211048"/>
                  </a:moveTo>
                  <a:lnTo>
                    <a:pt x="658336" y="211048"/>
                  </a:lnTo>
                  <a:lnTo>
                    <a:pt x="660220" y="198485"/>
                  </a:lnTo>
                  <a:lnTo>
                    <a:pt x="662104" y="184039"/>
                  </a:lnTo>
                  <a:lnTo>
                    <a:pt x="631951" y="145409"/>
                  </a:lnTo>
                  <a:lnTo>
                    <a:pt x="598029" y="143211"/>
                  </a:lnTo>
                  <a:lnTo>
                    <a:pt x="715386" y="143211"/>
                  </a:lnTo>
                  <a:lnTo>
                    <a:pt x="711653" y="168454"/>
                  </a:lnTo>
                  <a:lnTo>
                    <a:pt x="706706" y="203196"/>
                  </a:lnTo>
                  <a:lnTo>
                    <a:pt x="705610" y="211048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530186" y="771330"/>
                  </a:lnTo>
                  <a:lnTo>
                    <a:pt x="530186" y="457271"/>
                  </a:lnTo>
                  <a:lnTo>
                    <a:pt x="530893" y="448438"/>
                  </a:lnTo>
                  <a:lnTo>
                    <a:pt x="535840" y="441254"/>
                  </a:lnTo>
                  <a:lnTo>
                    <a:pt x="543613" y="436425"/>
                  </a:lnTo>
                  <a:lnTo>
                    <a:pt x="552801" y="434658"/>
                  </a:lnTo>
                  <a:lnTo>
                    <a:pt x="630695" y="434658"/>
                  </a:lnTo>
                  <a:lnTo>
                    <a:pt x="643259" y="386921"/>
                  </a:lnTo>
                  <a:lnTo>
                    <a:pt x="552801" y="386921"/>
                  </a:lnTo>
                  <a:lnTo>
                    <a:pt x="543967" y="384762"/>
                  </a:lnTo>
                  <a:lnTo>
                    <a:pt x="536782" y="379070"/>
                  </a:lnTo>
                  <a:lnTo>
                    <a:pt x="531953" y="371022"/>
                  </a:lnTo>
                  <a:lnTo>
                    <a:pt x="530186" y="361797"/>
                  </a:lnTo>
                  <a:lnTo>
                    <a:pt x="530186" y="283909"/>
                  </a:lnTo>
                  <a:lnTo>
                    <a:pt x="533367" y="256233"/>
                  </a:lnTo>
                  <a:lnTo>
                    <a:pt x="546205" y="233974"/>
                  </a:lnTo>
                  <a:lnTo>
                    <a:pt x="567995" y="217839"/>
                  </a:lnTo>
                  <a:lnTo>
                    <a:pt x="598030" y="208535"/>
                  </a:lnTo>
                  <a:lnTo>
                    <a:pt x="605568" y="206023"/>
                  </a:lnTo>
                  <a:lnTo>
                    <a:pt x="620645" y="206023"/>
                  </a:lnTo>
                  <a:lnTo>
                    <a:pt x="631481" y="207515"/>
                  </a:lnTo>
                  <a:lnTo>
                    <a:pt x="641375" y="208535"/>
                  </a:lnTo>
                  <a:lnTo>
                    <a:pt x="650326" y="209556"/>
                  </a:lnTo>
                  <a:lnTo>
                    <a:pt x="658336" y="211048"/>
                  </a:lnTo>
                  <a:lnTo>
                    <a:pt x="705610" y="211048"/>
                  </a:lnTo>
                  <a:lnTo>
                    <a:pt x="701052" y="243710"/>
                  </a:lnTo>
                  <a:lnTo>
                    <a:pt x="701052" y="248735"/>
                  </a:lnTo>
                  <a:lnTo>
                    <a:pt x="696027" y="253760"/>
                  </a:lnTo>
                  <a:lnTo>
                    <a:pt x="623157" y="253760"/>
                  </a:lnTo>
                  <a:lnTo>
                    <a:pt x="618132" y="256272"/>
                  </a:lnTo>
                  <a:lnTo>
                    <a:pt x="608081" y="256272"/>
                  </a:lnTo>
                  <a:lnTo>
                    <a:pt x="591709" y="261297"/>
                  </a:lnTo>
                  <a:lnTo>
                    <a:pt x="582639" y="268206"/>
                  </a:lnTo>
                  <a:lnTo>
                    <a:pt x="578752" y="276058"/>
                  </a:lnTo>
                  <a:lnTo>
                    <a:pt x="577928" y="283909"/>
                  </a:lnTo>
                  <a:lnTo>
                    <a:pt x="577928" y="339184"/>
                  </a:lnTo>
                  <a:lnTo>
                    <a:pt x="684719" y="339184"/>
                  </a:lnTo>
                  <a:lnTo>
                    <a:pt x="688487" y="341697"/>
                  </a:lnTo>
                  <a:lnTo>
                    <a:pt x="693513" y="346721"/>
                  </a:lnTo>
                  <a:lnTo>
                    <a:pt x="698538" y="361797"/>
                  </a:lnTo>
                  <a:lnTo>
                    <a:pt x="696026" y="369334"/>
                  </a:lnTo>
                  <a:lnTo>
                    <a:pt x="673411" y="464808"/>
                  </a:lnTo>
                  <a:lnTo>
                    <a:pt x="670231" y="471796"/>
                  </a:lnTo>
                  <a:lnTo>
                    <a:pt x="664931" y="477370"/>
                  </a:lnTo>
                  <a:lnTo>
                    <a:pt x="658217" y="481060"/>
                  </a:lnTo>
                  <a:lnTo>
                    <a:pt x="650797" y="482395"/>
                  </a:lnTo>
                  <a:lnTo>
                    <a:pt x="577928" y="482395"/>
                  </a:lnTo>
                  <a:lnTo>
                    <a:pt x="577928" y="77133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685976" y="263810"/>
                  </a:moveTo>
                  <a:lnTo>
                    <a:pt x="673412" y="263810"/>
                  </a:lnTo>
                  <a:lnTo>
                    <a:pt x="668387" y="261297"/>
                  </a:lnTo>
                  <a:lnTo>
                    <a:pt x="663361" y="261297"/>
                  </a:lnTo>
                  <a:lnTo>
                    <a:pt x="654959" y="258000"/>
                  </a:lnTo>
                  <a:lnTo>
                    <a:pt x="645144" y="255644"/>
                  </a:lnTo>
                  <a:lnTo>
                    <a:pt x="634386" y="254231"/>
                  </a:lnTo>
                  <a:lnTo>
                    <a:pt x="623157" y="253760"/>
                  </a:lnTo>
                  <a:lnTo>
                    <a:pt x="696027" y="253760"/>
                  </a:lnTo>
                  <a:lnTo>
                    <a:pt x="685976" y="263810"/>
                  </a:lnTo>
                  <a:close/>
                </a:path>
                <a:path w="819150" h="819150">
                  <a:moveTo>
                    <a:pt x="684718" y="339184"/>
                  </a:moveTo>
                  <a:lnTo>
                    <a:pt x="673411" y="339184"/>
                  </a:lnTo>
                  <a:lnTo>
                    <a:pt x="680949" y="336671"/>
                  </a:lnTo>
                  <a:lnTo>
                    <a:pt x="684718" y="339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089999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5824" y="1771649"/>
                  </a:moveTo>
                  <a:lnTo>
                    <a:pt x="0" y="884575"/>
                  </a:lnTo>
                  <a:lnTo>
                    <a:pt x="885824" y="0"/>
                  </a:lnTo>
                  <a:lnTo>
                    <a:pt x="1771649" y="884575"/>
                  </a:lnTo>
                  <a:lnTo>
                    <a:pt x="885824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69103" y="1637499"/>
              <a:ext cx="809625" cy="666750"/>
            </a:xfrm>
            <a:custGeom>
              <a:avLst/>
              <a:gdLst/>
              <a:ahLst/>
              <a:cxnLst/>
              <a:rect l="l" t="t" r="r" b="b"/>
              <a:pathLst>
                <a:path w="809625" h="666750">
                  <a:moveTo>
                    <a:pt x="424005" y="189786"/>
                  </a:moveTo>
                  <a:lnTo>
                    <a:pt x="374727" y="189786"/>
                  </a:lnTo>
                  <a:lnTo>
                    <a:pt x="377531" y="150494"/>
                  </a:lnTo>
                  <a:lnTo>
                    <a:pt x="399961" y="84085"/>
                  </a:lnTo>
                  <a:lnTo>
                    <a:pt x="451791" y="30551"/>
                  </a:lnTo>
                  <a:lnTo>
                    <a:pt x="486565" y="12798"/>
                  </a:lnTo>
                  <a:lnTo>
                    <a:pt x="551674" y="0"/>
                  </a:lnTo>
                  <a:lnTo>
                    <a:pt x="597352" y="4916"/>
                  </a:lnTo>
                  <a:lnTo>
                    <a:pt x="631113" y="16856"/>
                  </a:lnTo>
                  <a:lnTo>
                    <a:pt x="655062" y="31605"/>
                  </a:lnTo>
                  <a:lnTo>
                    <a:pt x="671300" y="44949"/>
                  </a:lnTo>
                  <a:lnTo>
                    <a:pt x="673792" y="47446"/>
                  </a:lnTo>
                  <a:lnTo>
                    <a:pt x="551674" y="47446"/>
                  </a:lnTo>
                  <a:lnTo>
                    <a:pt x="528773" y="49866"/>
                  </a:lnTo>
                  <a:lnTo>
                    <a:pt x="477371" y="70624"/>
                  </a:lnTo>
                  <a:lnTo>
                    <a:pt x="438586" y="113232"/>
                  </a:lnTo>
                  <a:lnTo>
                    <a:pt x="423666" y="174647"/>
                  </a:lnTo>
                  <a:lnTo>
                    <a:pt x="423763" y="180110"/>
                  </a:lnTo>
                  <a:lnTo>
                    <a:pt x="424005" y="189786"/>
                  </a:lnTo>
                  <a:close/>
                </a:path>
                <a:path w="809625" h="666750">
                  <a:moveTo>
                    <a:pt x="668809" y="94893"/>
                  </a:moveTo>
                  <a:lnTo>
                    <a:pt x="659930" y="93605"/>
                  </a:lnTo>
                  <a:lnTo>
                    <a:pt x="651986" y="90211"/>
                  </a:lnTo>
                  <a:lnTo>
                    <a:pt x="644976" y="85411"/>
                  </a:lnTo>
                  <a:lnTo>
                    <a:pt x="636118" y="77413"/>
                  </a:lnTo>
                  <a:lnTo>
                    <a:pt x="627375" y="69570"/>
                  </a:lnTo>
                  <a:lnTo>
                    <a:pt x="610241" y="58996"/>
                  </a:lnTo>
                  <a:lnTo>
                    <a:pt x="585630" y="50763"/>
                  </a:lnTo>
                  <a:lnTo>
                    <a:pt x="551674" y="47446"/>
                  </a:lnTo>
                  <a:lnTo>
                    <a:pt x="673792" y="47446"/>
                  </a:lnTo>
                  <a:lnTo>
                    <a:pt x="727142" y="28093"/>
                  </a:lnTo>
                  <a:lnTo>
                    <a:pt x="758528" y="9988"/>
                  </a:lnTo>
                  <a:lnTo>
                    <a:pt x="766004" y="9988"/>
                  </a:lnTo>
                  <a:lnTo>
                    <a:pt x="773481" y="12486"/>
                  </a:lnTo>
                  <a:lnTo>
                    <a:pt x="778465" y="12486"/>
                  </a:lnTo>
                  <a:lnTo>
                    <a:pt x="783450" y="17480"/>
                  </a:lnTo>
                  <a:lnTo>
                    <a:pt x="786682" y="22084"/>
                  </a:lnTo>
                  <a:lnTo>
                    <a:pt x="788750" y="28132"/>
                  </a:lnTo>
                  <a:lnTo>
                    <a:pt x="789408" y="35038"/>
                  </a:lnTo>
                  <a:lnTo>
                    <a:pt x="788435" y="42452"/>
                  </a:lnTo>
                  <a:lnTo>
                    <a:pt x="784697" y="51777"/>
                  </a:lnTo>
                  <a:lnTo>
                    <a:pt x="780959" y="60869"/>
                  </a:lnTo>
                  <a:lnTo>
                    <a:pt x="777184" y="69570"/>
                  </a:lnTo>
                  <a:lnTo>
                    <a:pt x="773482" y="77413"/>
                  </a:lnTo>
                  <a:lnTo>
                    <a:pt x="800897" y="77413"/>
                  </a:lnTo>
                  <a:lnTo>
                    <a:pt x="805882" y="82407"/>
                  </a:lnTo>
                  <a:lnTo>
                    <a:pt x="808686" y="88806"/>
                  </a:lnTo>
                  <a:lnTo>
                    <a:pt x="808825" y="89899"/>
                  </a:lnTo>
                  <a:lnTo>
                    <a:pt x="701205" y="89899"/>
                  </a:lnTo>
                  <a:lnTo>
                    <a:pt x="691939" y="91732"/>
                  </a:lnTo>
                  <a:lnTo>
                    <a:pt x="683139" y="93332"/>
                  </a:lnTo>
                  <a:lnTo>
                    <a:pt x="675273" y="94464"/>
                  </a:lnTo>
                  <a:lnTo>
                    <a:pt x="668809" y="94893"/>
                  </a:lnTo>
                  <a:close/>
                </a:path>
                <a:path w="809625" h="666750">
                  <a:moveTo>
                    <a:pt x="232961" y="551879"/>
                  </a:moveTo>
                  <a:lnTo>
                    <a:pt x="53231" y="551879"/>
                  </a:lnTo>
                  <a:lnTo>
                    <a:pt x="90108" y="549967"/>
                  </a:lnTo>
                  <a:lnTo>
                    <a:pt x="125896" y="544051"/>
                  </a:lnTo>
                  <a:lnTo>
                    <a:pt x="160123" y="533969"/>
                  </a:lnTo>
                  <a:lnTo>
                    <a:pt x="192794" y="519415"/>
                  </a:lnTo>
                  <a:lnTo>
                    <a:pt x="154009" y="498345"/>
                  </a:lnTo>
                  <a:lnTo>
                    <a:pt x="123635" y="470720"/>
                  </a:lnTo>
                  <a:lnTo>
                    <a:pt x="101673" y="439349"/>
                  </a:lnTo>
                  <a:lnTo>
                    <a:pt x="88121" y="407042"/>
                  </a:lnTo>
                  <a:lnTo>
                    <a:pt x="88627" y="399628"/>
                  </a:lnTo>
                  <a:lnTo>
                    <a:pt x="90302" y="392683"/>
                  </a:lnTo>
                  <a:lnTo>
                    <a:pt x="93379" y="386674"/>
                  </a:lnTo>
                  <a:lnTo>
                    <a:pt x="98090" y="382070"/>
                  </a:lnTo>
                  <a:lnTo>
                    <a:pt x="70403" y="353898"/>
                  </a:lnTo>
                  <a:lnTo>
                    <a:pt x="50427" y="321513"/>
                  </a:lnTo>
                  <a:lnTo>
                    <a:pt x="37459" y="284445"/>
                  </a:lnTo>
                  <a:lnTo>
                    <a:pt x="30800" y="242227"/>
                  </a:lnTo>
                  <a:lnTo>
                    <a:pt x="32942" y="233058"/>
                  </a:lnTo>
                  <a:lnTo>
                    <a:pt x="38588" y="225059"/>
                  </a:lnTo>
                  <a:lnTo>
                    <a:pt x="46571" y="219401"/>
                  </a:lnTo>
                  <a:lnTo>
                    <a:pt x="55722" y="217255"/>
                  </a:lnTo>
                  <a:lnTo>
                    <a:pt x="46961" y="198487"/>
                  </a:lnTo>
                  <a:lnTo>
                    <a:pt x="39834" y="179485"/>
                  </a:lnTo>
                  <a:lnTo>
                    <a:pt x="35044" y="160015"/>
                  </a:lnTo>
                  <a:lnTo>
                    <a:pt x="33455" y="141716"/>
                  </a:lnTo>
                  <a:lnTo>
                    <a:pt x="33335" y="138594"/>
                  </a:lnTo>
                  <a:lnTo>
                    <a:pt x="34344" y="109486"/>
                  </a:lnTo>
                  <a:lnTo>
                    <a:pt x="47694" y="58996"/>
                  </a:lnTo>
                  <a:lnTo>
                    <a:pt x="65692" y="27469"/>
                  </a:lnTo>
                  <a:lnTo>
                    <a:pt x="85629" y="27469"/>
                  </a:lnTo>
                  <a:lnTo>
                    <a:pt x="90614" y="29966"/>
                  </a:lnTo>
                  <a:lnTo>
                    <a:pt x="95672" y="35038"/>
                  </a:lnTo>
                  <a:lnTo>
                    <a:pt x="129502" y="71188"/>
                  </a:lnTo>
                  <a:lnTo>
                    <a:pt x="156213" y="94893"/>
                  </a:lnTo>
                  <a:lnTo>
                    <a:pt x="85626" y="94893"/>
                  </a:lnTo>
                  <a:lnTo>
                    <a:pt x="81577" y="128449"/>
                  </a:lnTo>
                  <a:lnTo>
                    <a:pt x="86873" y="164815"/>
                  </a:lnTo>
                  <a:lnTo>
                    <a:pt x="105253" y="203053"/>
                  </a:lnTo>
                  <a:lnTo>
                    <a:pt x="140455" y="242227"/>
                  </a:lnTo>
                  <a:lnTo>
                    <a:pt x="145089" y="248275"/>
                  </a:lnTo>
                  <a:lnTo>
                    <a:pt x="147621" y="255025"/>
                  </a:lnTo>
                  <a:lnTo>
                    <a:pt x="147816" y="262244"/>
                  </a:lnTo>
                  <a:lnTo>
                    <a:pt x="145440" y="269697"/>
                  </a:lnTo>
                  <a:lnTo>
                    <a:pt x="141234" y="276252"/>
                  </a:lnTo>
                  <a:lnTo>
                    <a:pt x="140206" y="277188"/>
                  </a:lnTo>
                  <a:lnTo>
                    <a:pt x="85626" y="277188"/>
                  </a:lnTo>
                  <a:lnTo>
                    <a:pt x="98749" y="311017"/>
                  </a:lnTo>
                  <a:lnTo>
                    <a:pt x="119583" y="338057"/>
                  </a:lnTo>
                  <a:lnTo>
                    <a:pt x="148360" y="359010"/>
                  </a:lnTo>
                  <a:lnTo>
                    <a:pt x="185315" y="374578"/>
                  </a:lnTo>
                  <a:lnTo>
                    <a:pt x="193298" y="379183"/>
                  </a:lnTo>
                  <a:lnTo>
                    <a:pt x="198711" y="385191"/>
                  </a:lnTo>
                  <a:lnTo>
                    <a:pt x="201787" y="392137"/>
                  </a:lnTo>
                  <a:lnTo>
                    <a:pt x="202761" y="399550"/>
                  </a:lnTo>
                  <a:lnTo>
                    <a:pt x="201047" y="406535"/>
                  </a:lnTo>
                  <a:lnTo>
                    <a:pt x="163820" y="422962"/>
                  </a:lnTo>
                  <a:lnTo>
                    <a:pt x="150425" y="424522"/>
                  </a:lnTo>
                  <a:lnTo>
                    <a:pt x="168532" y="447231"/>
                  </a:lnTo>
                  <a:lnTo>
                    <a:pt x="192481" y="465726"/>
                  </a:lnTo>
                  <a:lnTo>
                    <a:pt x="221570" y="478602"/>
                  </a:lnTo>
                  <a:lnTo>
                    <a:pt x="255098" y="484455"/>
                  </a:lnTo>
                  <a:lnTo>
                    <a:pt x="262458" y="486835"/>
                  </a:lnTo>
                  <a:lnTo>
                    <a:pt x="269118" y="490386"/>
                  </a:lnTo>
                  <a:lnTo>
                    <a:pt x="274375" y="495341"/>
                  </a:lnTo>
                  <a:lnTo>
                    <a:pt x="277529" y="501935"/>
                  </a:lnTo>
                  <a:lnTo>
                    <a:pt x="278464" y="508295"/>
                  </a:lnTo>
                  <a:lnTo>
                    <a:pt x="277529" y="515358"/>
                  </a:lnTo>
                  <a:lnTo>
                    <a:pt x="274725" y="521952"/>
                  </a:lnTo>
                  <a:lnTo>
                    <a:pt x="270053" y="526907"/>
                  </a:lnTo>
                  <a:lnTo>
                    <a:pt x="235008" y="550825"/>
                  </a:lnTo>
                  <a:lnTo>
                    <a:pt x="232961" y="551879"/>
                  </a:lnTo>
                  <a:close/>
                </a:path>
                <a:path w="809625" h="666750">
                  <a:moveTo>
                    <a:pt x="800897" y="77413"/>
                  </a:moveTo>
                  <a:lnTo>
                    <a:pt x="773482" y="77413"/>
                  </a:lnTo>
                  <a:lnTo>
                    <a:pt x="775975" y="74915"/>
                  </a:lnTo>
                  <a:lnTo>
                    <a:pt x="778467" y="74915"/>
                  </a:lnTo>
                  <a:lnTo>
                    <a:pt x="783451" y="72418"/>
                  </a:lnTo>
                  <a:lnTo>
                    <a:pt x="793421" y="72418"/>
                  </a:lnTo>
                  <a:lnTo>
                    <a:pt x="800897" y="77413"/>
                  </a:lnTo>
                  <a:close/>
                </a:path>
                <a:path w="809625" h="666750">
                  <a:moveTo>
                    <a:pt x="477729" y="619303"/>
                  </a:moveTo>
                  <a:lnTo>
                    <a:pt x="265069" y="619303"/>
                  </a:lnTo>
                  <a:lnTo>
                    <a:pt x="327044" y="614689"/>
                  </a:lnTo>
                  <a:lnTo>
                    <a:pt x="382359" y="603461"/>
                  </a:lnTo>
                  <a:lnTo>
                    <a:pt x="431366" y="586732"/>
                  </a:lnTo>
                  <a:lnTo>
                    <a:pt x="474415" y="565613"/>
                  </a:lnTo>
                  <a:lnTo>
                    <a:pt x="511857" y="541217"/>
                  </a:lnTo>
                  <a:lnTo>
                    <a:pt x="544042" y="514655"/>
                  </a:lnTo>
                  <a:lnTo>
                    <a:pt x="571320" y="487040"/>
                  </a:lnTo>
                  <a:lnTo>
                    <a:pt x="624237" y="413551"/>
                  </a:lnTo>
                  <a:lnTo>
                    <a:pt x="647856" y="366717"/>
                  </a:lnTo>
                  <a:lnTo>
                    <a:pt x="665382" y="320576"/>
                  </a:lnTo>
                  <a:lnTo>
                    <a:pt x="677301" y="276725"/>
                  </a:lnTo>
                  <a:lnTo>
                    <a:pt x="684097" y="236759"/>
                  </a:lnTo>
                  <a:lnTo>
                    <a:pt x="686254" y="194780"/>
                  </a:lnTo>
                  <a:lnTo>
                    <a:pt x="688474" y="174647"/>
                  </a:lnTo>
                  <a:lnTo>
                    <a:pt x="694666" y="161068"/>
                  </a:lnTo>
                  <a:lnTo>
                    <a:pt x="704128" y="151236"/>
                  </a:lnTo>
                  <a:lnTo>
                    <a:pt x="716161" y="142339"/>
                  </a:lnTo>
                  <a:lnTo>
                    <a:pt x="701209" y="142339"/>
                  </a:lnTo>
                  <a:lnTo>
                    <a:pt x="676441" y="119553"/>
                  </a:lnTo>
                  <a:lnTo>
                    <a:pt x="676908" y="111749"/>
                  </a:lnTo>
                  <a:lnTo>
                    <a:pt x="680179" y="104882"/>
                  </a:lnTo>
                  <a:lnTo>
                    <a:pt x="686254" y="99887"/>
                  </a:lnTo>
                  <a:lnTo>
                    <a:pt x="696222" y="94893"/>
                  </a:lnTo>
                  <a:lnTo>
                    <a:pt x="701207" y="89899"/>
                  </a:lnTo>
                  <a:lnTo>
                    <a:pt x="808825" y="89899"/>
                  </a:lnTo>
                  <a:lnTo>
                    <a:pt x="809621" y="96142"/>
                  </a:lnTo>
                  <a:lnTo>
                    <a:pt x="780220" y="145149"/>
                  </a:lnTo>
                  <a:lnTo>
                    <a:pt x="743849" y="180110"/>
                  </a:lnTo>
                  <a:lnTo>
                    <a:pt x="733607" y="187289"/>
                  </a:lnTo>
                  <a:lnTo>
                    <a:pt x="733542" y="203053"/>
                  </a:lnTo>
                  <a:lnTo>
                    <a:pt x="722623" y="285604"/>
                  </a:lnTo>
                  <a:lnTo>
                    <a:pt x="709620" y="334623"/>
                  </a:lnTo>
                  <a:lnTo>
                    <a:pt x="690594" y="386139"/>
                  </a:lnTo>
                  <a:lnTo>
                    <a:pt x="664783" y="438349"/>
                  </a:lnTo>
                  <a:lnTo>
                    <a:pt x="631427" y="489449"/>
                  </a:lnTo>
                  <a:lnTo>
                    <a:pt x="583443" y="544075"/>
                  </a:lnTo>
                  <a:lnTo>
                    <a:pt x="553060" y="570931"/>
                  </a:lnTo>
                  <a:lnTo>
                    <a:pt x="518036" y="596270"/>
                  </a:lnTo>
                  <a:lnTo>
                    <a:pt x="478150" y="619121"/>
                  </a:lnTo>
                  <a:lnTo>
                    <a:pt x="477729" y="619303"/>
                  </a:lnTo>
                  <a:close/>
                </a:path>
                <a:path w="809625" h="666750">
                  <a:moveTo>
                    <a:pt x="399645" y="239730"/>
                  </a:moveTo>
                  <a:lnTo>
                    <a:pt x="397153" y="239730"/>
                  </a:lnTo>
                  <a:lnTo>
                    <a:pt x="345107" y="233018"/>
                  </a:lnTo>
                  <a:lnTo>
                    <a:pt x="295721" y="221500"/>
                  </a:lnTo>
                  <a:lnTo>
                    <a:pt x="248907" y="205265"/>
                  </a:lnTo>
                  <a:lnTo>
                    <a:pt x="204577" y="184399"/>
                  </a:lnTo>
                  <a:lnTo>
                    <a:pt x="162645" y="158990"/>
                  </a:lnTo>
                  <a:lnTo>
                    <a:pt x="123024" y="129126"/>
                  </a:lnTo>
                  <a:lnTo>
                    <a:pt x="85626" y="94893"/>
                  </a:lnTo>
                  <a:lnTo>
                    <a:pt x="156213" y="94893"/>
                  </a:lnTo>
                  <a:lnTo>
                    <a:pt x="165105" y="102785"/>
                  </a:lnTo>
                  <a:lnTo>
                    <a:pt x="202583" y="129708"/>
                  </a:lnTo>
                  <a:lnTo>
                    <a:pt x="242110" y="151913"/>
                  </a:lnTo>
                  <a:lnTo>
                    <a:pt x="283860" y="169357"/>
                  </a:lnTo>
                  <a:lnTo>
                    <a:pt x="328007" y="181996"/>
                  </a:lnTo>
                  <a:lnTo>
                    <a:pt x="374727" y="189786"/>
                  </a:lnTo>
                  <a:lnTo>
                    <a:pt x="424005" y="189786"/>
                  </a:lnTo>
                  <a:lnTo>
                    <a:pt x="424567" y="212261"/>
                  </a:lnTo>
                  <a:lnTo>
                    <a:pt x="422776" y="222874"/>
                  </a:lnTo>
                  <a:lnTo>
                    <a:pt x="417713" y="231614"/>
                  </a:lnTo>
                  <a:lnTo>
                    <a:pt x="409847" y="237545"/>
                  </a:lnTo>
                  <a:lnTo>
                    <a:pt x="399645" y="239730"/>
                  </a:lnTo>
                  <a:close/>
                </a:path>
                <a:path w="809625" h="666750">
                  <a:moveTo>
                    <a:pt x="123010" y="284680"/>
                  </a:moveTo>
                  <a:lnTo>
                    <a:pt x="120518" y="284680"/>
                  </a:lnTo>
                  <a:lnTo>
                    <a:pt x="109809" y="282807"/>
                  </a:lnTo>
                  <a:lnTo>
                    <a:pt x="100268" y="280934"/>
                  </a:lnTo>
                  <a:lnTo>
                    <a:pt x="92129" y="279061"/>
                  </a:lnTo>
                  <a:lnTo>
                    <a:pt x="85626" y="277188"/>
                  </a:lnTo>
                  <a:lnTo>
                    <a:pt x="140206" y="277188"/>
                  </a:lnTo>
                  <a:lnTo>
                    <a:pt x="136094" y="280934"/>
                  </a:lnTo>
                  <a:lnTo>
                    <a:pt x="130019" y="283743"/>
                  </a:lnTo>
                  <a:lnTo>
                    <a:pt x="123010" y="284680"/>
                  </a:lnTo>
                  <a:close/>
                </a:path>
                <a:path w="809625" h="666750">
                  <a:moveTo>
                    <a:pt x="265071" y="666749"/>
                  </a:moveTo>
                  <a:lnTo>
                    <a:pt x="211837" y="663773"/>
                  </a:lnTo>
                  <a:lnTo>
                    <a:pt x="159799" y="654923"/>
                  </a:lnTo>
                  <a:lnTo>
                    <a:pt x="108958" y="640319"/>
                  </a:lnTo>
                  <a:lnTo>
                    <a:pt x="59313" y="620082"/>
                  </a:lnTo>
                  <a:lnTo>
                    <a:pt x="10864" y="594331"/>
                  </a:lnTo>
                  <a:lnTo>
                    <a:pt x="0" y="574666"/>
                  </a:lnTo>
                  <a:lnTo>
                    <a:pt x="895" y="566862"/>
                  </a:lnTo>
                  <a:lnTo>
                    <a:pt x="4050" y="559917"/>
                  </a:lnTo>
                  <a:lnTo>
                    <a:pt x="9307" y="554376"/>
                  </a:lnTo>
                  <a:lnTo>
                    <a:pt x="15965" y="550708"/>
                  </a:lnTo>
                  <a:lnTo>
                    <a:pt x="23325" y="549382"/>
                  </a:lnTo>
                  <a:lnTo>
                    <a:pt x="25817" y="549382"/>
                  </a:lnTo>
                  <a:lnTo>
                    <a:pt x="31853" y="550825"/>
                  </a:lnTo>
                  <a:lnTo>
                    <a:pt x="38589" y="551567"/>
                  </a:lnTo>
                  <a:lnTo>
                    <a:pt x="45793" y="551840"/>
                  </a:lnTo>
                  <a:lnTo>
                    <a:pt x="232961" y="551879"/>
                  </a:lnTo>
                  <a:lnTo>
                    <a:pt x="197779" y="569983"/>
                  </a:lnTo>
                  <a:lnTo>
                    <a:pt x="158604" y="584498"/>
                  </a:lnTo>
                  <a:lnTo>
                    <a:pt x="118028" y="594331"/>
                  </a:lnTo>
                  <a:lnTo>
                    <a:pt x="153971" y="605607"/>
                  </a:lnTo>
                  <a:lnTo>
                    <a:pt x="190614" y="613372"/>
                  </a:lnTo>
                  <a:lnTo>
                    <a:pt x="227725" y="617859"/>
                  </a:lnTo>
                  <a:lnTo>
                    <a:pt x="265069" y="619303"/>
                  </a:lnTo>
                  <a:lnTo>
                    <a:pt x="477729" y="619303"/>
                  </a:lnTo>
                  <a:lnTo>
                    <a:pt x="433157" y="638540"/>
                  </a:lnTo>
                  <a:lnTo>
                    <a:pt x="382810" y="653582"/>
                  </a:lnTo>
                  <a:lnTo>
                    <a:pt x="326863" y="663300"/>
                  </a:lnTo>
                  <a:lnTo>
                    <a:pt x="265071" y="666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1075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03111" y="1853976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4">
                  <a:moveTo>
                    <a:pt x="120610" y="429676"/>
                  </a:moveTo>
                  <a:lnTo>
                    <a:pt x="25127" y="429676"/>
                  </a:lnTo>
                  <a:lnTo>
                    <a:pt x="14841" y="428970"/>
                  </a:lnTo>
                  <a:lnTo>
                    <a:pt x="6910" y="424023"/>
                  </a:lnTo>
                  <a:lnTo>
                    <a:pt x="1806" y="416249"/>
                  </a:lnTo>
                  <a:lnTo>
                    <a:pt x="0" y="407062"/>
                  </a:lnTo>
                  <a:lnTo>
                    <a:pt x="0" y="22614"/>
                  </a:lnTo>
                  <a:lnTo>
                    <a:pt x="2159" y="13780"/>
                  </a:lnTo>
                  <a:lnTo>
                    <a:pt x="7852" y="6595"/>
                  </a:lnTo>
                  <a:lnTo>
                    <a:pt x="15900" y="1766"/>
                  </a:lnTo>
                  <a:lnTo>
                    <a:pt x="25127" y="0"/>
                  </a:lnTo>
                  <a:lnTo>
                    <a:pt x="120610" y="0"/>
                  </a:lnTo>
                  <a:lnTo>
                    <a:pt x="129444" y="706"/>
                  </a:lnTo>
                  <a:lnTo>
                    <a:pt x="136629" y="5653"/>
                  </a:lnTo>
                  <a:lnTo>
                    <a:pt x="141458" y="13427"/>
                  </a:lnTo>
                  <a:lnTo>
                    <a:pt x="143225" y="22614"/>
                  </a:lnTo>
                  <a:lnTo>
                    <a:pt x="143225" y="47741"/>
                  </a:lnTo>
                  <a:lnTo>
                    <a:pt x="47740" y="47741"/>
                  </a:lnTo>
                  <a:lnTo>
                    <a:pt x="47740" y="381934"/>
                  </a:lnTo>
                  <a:lnTo>
                    <a:pt x="143225" y="381934"/>
                  </a:lnTo>
                  <a:lnTo>
                    <a:pt x="143225" y="407062"/>
                  </a:lnTo>
                  <a:lnTo>
                    <a:pt x="142518" y="415896"/>
                  </a:lnTo>
                  <a:lnTo>
                    <a:pt x="137571" y="423080"/>
                  </a:lnTo>
                  <a:lnTo>
                    <a:pt x="129797" y="427910"/>
                  </a:lnTo>
                  <a:lnTo>
                    <a:pt x="120610" y="429676"/>
                  </a:lnTo>
                  <a:close/>
                </a:path>
                <a:path w="143509" h="429894">
                  <a:moveTo>
                    <a:pt x="143225" y="381934"/>
                  </a:moveTo>
                  <a:lnTo>
                    <a:pt x="95483" y="381934"/>
                  </a:lnTo>
                  <a:lnTo>
                    <a:pt x="95483" y="47741"/>
                  </a:lnTo>
                  <a:lnTo>
                    <a:pt x="143225" y="47741"/>
                  </a:lnTo>
                  <a:lnTo>
                    <a:pt x="143225" y="3819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3109" y="1660496"/>
              <a:ext cx="143225" cy="1432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582498" y="156250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6023" y="439724"/>
                  </a:moveTo>
                  <a:lnTo>
                    <a:pt x="690168" y="397535"/>
                  </a:lnTo>
                  <a:lnTo>
                    <a:pt x="673354" y="359676"/>
                  </a:lnTo>
                  <a:lnTo>
                    <a:pt x="653910" y="336702"/>
                  </a:lnTo>
                  <a:lnTo>
                    <a:pt x="648284" y="330060"/>
                  </a:lnTo>
                  <a:lnTo>
                    <a:pt x="648284" y="439724"/>
                  </a:lnTo>
                  <a:lnTo>
                    <a:pt x="648284" y="673417"/>
                  </a:lnTo>
                  <a:lnTo>
                    <a:pt x="600532" y="673417"/>
                  </a:lnTo>
                  <a:lnTo>
                    <a:pt x="600532" y="482447"/>
                  </a:lnTo>
                  <a:lnTo>
                    <a:pt x="593039" y="445262"/>
                  </a:lnTo>
                  <a:lnTo>
                    <a:pt x="585914" y="434708"/>
                  </a:lnTo>
                  <a:lnTo>
                    <a:pt x="572579" y="414909"/>
                  </a:lnTo>
                  <a:lnTo>
                    <a:pt x="542226" y="394462"/>
                  </a:lnTo>
                  <a:lnTo>
                    <a:pt x="505053" y="386956"/>
                  </a:lnTo>
                  <a:lnTo>
                    <a:pt x="467868" y="394462"/>
                  </a:lnTo>
                  <a:lnTo>
                    <a:pt x="437527" y="414909"/>
                  </a:lnTo>
                  <a:lnTo>
                    <a:pt x="417068" y="445262"/>
                  </a:lnTo>
                  <a:lnTo>
                    <a:pt x="409575" y="482447"/>
                  </a:lnTo>
                  <a:lnTo>
                    <a:pt x="409575" y="673417"/>
                  </a:lnTo>
                  <a:lnTo>
                    <a:pt x="359308" y="673417"/>
                  </a:lnTo>
                  <a:lnTo>
                    <a:pt x="359308" y="339217"/>
                  </a:lnTo>
                  <a:lnTo>
                    <a:pt x="409575" y="339217"/>
                  </a:lnTo>
                  <a:lnTo>
                    <a:pt x="409575" y="361835"/>
                  </a:lnTo>
                  <a:lnTo>
                    <a:pt x="410514" y="368896"/>
                  </a:lnTo>
                  <a:lnTo>
                    <a:pt x="413334" y="375018"/>
                  </a:lnTo>
                  <a:lnTo>
                    <a:pt x="418045" y="380212"/>
                  </a:lnTo>
                  <a:lnTo>
                    <a:pt x="424649" y="384441"/>
                  </a:lnTo>
                  <a:lnTo>
                    <a:pt x="427151" y="384441"/>
                  </a:lnTo>
                  <a:lnTo>
                    <a:pt x="429666" y="386956"/>
                  </a:lnTo>
                  <a:lnTo>
                    <a:pt x="437210" y="386956"/>
                  </a:lnTo>
                  <a:lnTo>
                    <a:pt x="444741" y="384441"/>
                  </a:lnTo>
                  <a:lnTo>
                    <a:pt x="449770" y="379425"/>
                  </a:lnTo>
                  <a:lnTo>
                    <a:pt x="459828" y="366852"/>
                  </a:lnTo>
                  <a:lnTo>
                    <a:pt x="476631" y="353669"/>
                  </a:lnTo>
                  <a:lnTo>
                    <a:pt x="496252" y="344246"/>
                  </a:lnTo>
                  <a:lnTo>
                    <a:pt x="515378" y="339217"/>
                  </a:lnTo>
                  <a:lnTo>
                    <a:pt x="517779" y="338594"/>
                  </a:lnTo>
                  <a:lnTo>
                    <a:pt x="540232" y="336702"/>
                  </a:lnTo>
                  <a:lnTo>
                    <a:pt x="552792" y="336702"/>
                  </a:lnTo>
                  <a:lnTo>
                    <a:pt x="597395" y="352806"/>
                  </a:lnTo>
                  <a:lnTo>
                    <a:pt x="642315" y="406349"/>
                  </a:lnTo>
                  <a:lnTo>
                    <a:pt x="648284" y="439724"/>
                  </a:lnTo>
                  <a:lnTo>
                    <a:pt x="648284" y="330060"/>
                  </a:lnTo>
                  <a:lnTo>
                    <a:pt x="646633" y="328104"/>
                  </a:lnTo>
                  <a:lnTo>
                    <a:pt x="621525" y="311581"/>
                  </a:lnTo>
                  <a:lnTo>
                    <a:pt x="611111" y="304723"/>
                  </a:lnTo>
                  <a:lnTo>
                    <a:pt x="567880" y="291477"/>
                  </a:lnTo>
                  <a:lnTo>
                    <a:pt x="540232" y="288963"/>
                  </a:lnTo>
                  <a:lnTo>
                    <a:pt x="517728" y="290372"/>
                  </a:lnTo>
                  <a:lnTo>
                    <a:pt x="495947" y="294614"/>
                  </a:lnTo>
                  <a:lnTo>
                    <a:pt x="475564" y="301688"/>
                  </a:lnTo>
                  <a:lnTo>
                    <a:pt x="457314" y="311581"/>
                  </a:lnTo>
                  <a:lnTo>
                    <a:pt x="454088" y="303136"/>
                  </a:lnTo>
                  <a:lnTo>
                    <a:pt x="448513" y="296811"/>
                  </a:lnTo>
                  <a:lnTo>
                    <a:pt x="441058" y="292849"/>
                  </a:lnTo>
                  <a:lnTo>
                    <a:pt x="432181" y="291477"/>
                  </a:lnTo>
                  <a:lnTo>
                    <a:pt x="336702" y="291477"/>
                  </a:lnTo>
                  <a:lnTo>
                    <a:pt x="327469" y="293243"/>
                  </a:lnTo>
                  <a:lnTo>
                    <a:pt x="319430" y="298069"/>
                  </a:lnTo>
                  <a:lnTo>
                    <a:pt x="313728" y="305257"/>
                  </a:lnTo>
                  <a:lnTo>
                    <a:pt x="311569" y="314096"/>
                  </a:lnTo>
                  <a:lnTo>
                    <a:pt x="311569" y="698538"/>
                  </a:lnTo>
                  <a:lnTo>
                    <a:pt x="313385" y="707720"/>
                  </a:lnTo>
                  <a:lnTo>
                    <a:pt x="318477" y="715505"/>
                  </a:lnTo>
                  <a:lnTo>
                    <a:pt x="326415" y="720445"/>
                  </a:lnTo>
                  <a:lnTo>
                    <a:pt x="336702" y="721156"/>
                  </a:lnTo>
                  <a:lnTo>
                    <a:pt x="432181" y="721156"/>
                  </a:lnTo>
                  <a:lnTo>
                    <a:pt x="441413" y="719391"/>
                  </a:lnTo>
                  <a:lnTo>
                    <a:pt x="449453" y="714552"/>
                  </a:lnTo>
                  <a:lnTo>
                    <a:pt x="455155" y="707377"/>
                  </a:lnTo>
                  <a:lnTo>
                    <a:pt x="457314" y="698538"/>
                  </a:lnTo>
                  <a:lnTo>
                    <a:pt x="457314" y="673417"/>
                  </a:lnTo>
                  <a:lnTo>
                    <a:pt x="457314" y="482447"/>
                  </a:lnTo>
                  <a:lnTo>
                    <a:pt x="461238" y="463321"/>
                  </a:lnTo>
                  <a:lnTo>
                    <a:pt x="471754" y="448208"/>
                  </a:lnTo>
                  <a:lnTo>
                    <a:pt x="486994" y="438277"/>
                  </a:lnTo>
                  <a:lnTo>
                    <a:pt x="505053" y="434708"/>
                  </a:lnTo>
                  <a:lnTo>
                    <a:pt x="524179" y="438632"/>
                  </a:lnTo>
                  <a:lnTo>
                    <a:pt x="539292" y="449148"/>
                  </a:lnTo>
                  <a:lnTo>
                    <a:pt x="549224" y="464388"/>
                  </a:lnTo>
                  <a:lnTo>
                    <a:pt x="552792" y="482447"/>
                  </a:lnTo>
                  <a:lnTo>
                    <a:pt x="552792" y="698538"/>
                  </a:lnTo>
                  <a:lnTo>
                    <a:pt x="554558" y="707720"/>
                  </a:lnTo>
                  <a:lnTo>
                    <a:pt x="559396" y="715505"/>
                  </a:lnTo>
                  <a:lnTo>
                    <a:pt x="566572" y="720445"/>
                  </a:lnTo>
                  <a:lnTo>
                    <a:pt x="575411" y="721156"/>
                  </a:lnTo>
                  <a:lnTo>
                    <a:pt x="673404" y="721156"/>
                  </a:lnTo>
                  <a:lnTo>
                    <a:pt x="682599" y="719391"/>
                  </a:lnTo>
                  <a:lnTo>
                    <a:pt x="690372" y="714552"/>
                  </a:lnTo>
                  <a:lnTo>
                    <a:pt x="695312" y="707377"/>
                  </a:lnTo>
                  <a:lnTo>
                    <a:pt x="696023" y="698538"/>
                  </a:lnTo>
                  <a:lnTo>
                    <a:pt x="696023" y="673417"/>
                  </a:lnTo>
                  <a:lnTo>
                    <a:pt x="696023" y="439724"/>
                  </a:lnTo>
                  <a:close/>
                </a:path>
                <a:path w="819150" h="819150">
                  <a:moveTo>
                    <a:pt x="819150" y="123126"/>
                  </a:moveTo>
                  <a:lnTo>
                    <a:pt x="809447" y="76682"/>
                  </a:lnTo>
                  <a:lnTo>
                    <a:pt x="789673" y="47739"/>
                  </a:lnTo>
                  <a:lnTo>
                    <a:pt x="783018" y="38011"/>
                  </a:lnTo>
                  <a:lnTo>
                    <a:pt x="768896" y="28308"/>
                  </a:lnTo>
                  <a:lnTo>
                    <a:pt x="768896" y="123126"/>
                  </a:lnTo>
                  <a:lnTo>
                    <a:pt x="768896" y="698538"/>
                  </a:lnTo>
                  <a:lnTo>
                    <a:pt x="763155" y="726884"/>
                  </a:lnTo>
                  <a:lnTo>
                    <a:pt x="747534" y="750049"/>
                  </a:lnTo>
                  <a:lnTo>
                    <a:pt x="724369" y="765670"/>
                  </a:lnTo>
                  <a:lnTo>
                    <a:pt x="696023" y="771410"/>
                  </a:lnTo>
                  <a:lnTo>
                    <a:pt x="120599" y="771410"/>
                  </a:lnTo>
                  <a:lnTo>
                    <a:pt x="92252" y="765670"/>
                  </a:lnTo>
                  <a:lnTo>
                    <a:pt x="69100" y="750049"/>
                  </a:lnTo>
                  <a:lnTo>
                    <a:pt x="53467" y="726884"/>
                  </a:lnTo>
                  <a:lnTo>
                    <a:pt x="47739" y="698538"/>
                  </a:lnTo>
                  <a:lnTo>
                    <a:pt x="47739" y="123126"/>
                  </a:lnTo>
                  <a:lnTo>
                    <a:pt x="53467" y="94742"/>
                  </a:lnTo>
                  <a:lnTo>
                    <a:pt x="69088" y="71297"/>
                  </a:lnTo>
                  <a:lnTo>
                    <a:pt x="92252" y="54927"/>
                  </a:lnTo>
                  <a:lnTo>
                    <a:pt x="120599" y="47739"/>
                  </a:lnTo>
                  <a:lnTo>
                    <a:pt x="696023" y="47739"/>
                  </a:lnTo>
                  <a:lnTo>
                    <a:pt x="724369" y="53517"/>
                  </a:lnTo>
                  <a:lnTo>
                    <a:pt x="747534" y="69418"/>
                  </a:lnTo>
                  <a:lnTo>
                    <a:pt x="763155" y="93319"/>
                  </a:lnTo>
                  <a:lnTo>
                    <a:pt x="768896" y="123126"/>
                  </a:lnTo>
                  <a:lnTo>
                    <a:pt x="768896" y="28308"/>
                  </a:lnTo>
                  <a:lnTo>
                    <a:pt x="743877" y="11112"/>
                  </a:lnTo>
                  <a:lnTo>
                    <a:pt x="696023" y="0"/>
                  </a:lnTo>
                  <a:lnTo>
                    <a:pt x="120599" y="0"/>
                  </a:lnTo>
                  <a:lnTo>
                    <a:pt x="74193" y="9702"/>
                  </a:lnTo>
                  <a:lnTo>
                    <a:pt x="35801" y="36118"/>
                  </a:lnTo>
                  <a:lnTo>
                    <a:pt x="9652" y="75260"/>
                  </a:lnTo>
                  <a:lnTo>
                    <a:pt x="0" y="123126"/>
                  </a:lnTo>
                  <a:lnTo>
                    <a:pt x="0" y="698538"/>
                  </a:lnTo>
                  <a:lnTo>
                    <a:pt x="9652" y="744943"/>
                  </a:lnTo>
                  <a:lnTo>
                    <a:pt x="35801" y="783348"/>
                  </a:lnTo>
                  <a:lnTo>
                    <a:pt x="74193" y="809485"/>
                  </a:lnTo>
                  <a:lnTo>
                    <a:pt x="120599" y="819150"/>
                  </a:lnTo>
                  <a:lnTo>
                    <a:pt x="696023" y="819150"/>
                  </a:lnTo>
                  <a:lnTo>
                    <a:pt x="742467" y="809485"/>
                  </a:lnTo>
                  <a:lnTo>
                    <a:pt x="781138" y="783348"/>
                  </a:lnTo>
                  <a:lnTo>
                    <a:pt x="789495" y="771410"/>
                  </a:lnTo>
                  <a:lnTo>
                    <a:pt x="808037" y="744943"/>
                  </a:lnTo>
                  <a:lnTo>
                    <a:pt x="819150" y="698538"/>
                  </a:lnTo>
                  <a:lnTo>
                    <a:pt x="819150" y="123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12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74" y="1771649"/>
                  </a:moveTo>
                  <a:lnTo>
                    <a:pt x="0" y="884575"/>
                  </a:lnTo>
                  <a:lnTo>
                    <a:pt x="887073" y="0"/>
                  </a:lnTo>
                  <a:lnTo>
                    <a:pt x="1771649" y="884575"/>
                  </a:lnTo>
                  <a:lnTo>
                    <a:pt x="887074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604993" y="156250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577926" y="409536"/>
                  </a:moveTo>
                  <a:lnTo>
                    <a:pt x="571919" y="364782"/>
                  </a:lnTo>
                  <a:lnTo>
                    <a:pt x="554939" y="324573"/>
                  </a:lnTo>
                  <a:lnTo>
                    <a:pt x="530186" y="292544"/>
                  </a:lnTo>
                  <a:lnTo>
                    <a:pt x="530186" y="409536"/>
                  </a:lnTo>
                  <a:lnTo>
                    <a:pt x="520877" y="455930"/>
                  </a:lnTo>
                  <a:lnTo>
                    <a:pt x="495325" y="494334"/>
                  </a:lnTo>
                  <a:lnTo>
                    <a:pt x="457047" y="520471"/>
                  </a:lnTo>
                  <a:lnTo>
                    <a:pt x="409575" y="530136"/>
                  </a:lnTo>
                  <a:lnTo>
                    <a:pt x="363169" y="520827"/>
                  </a:lnTo>
                  <a:lnTo>
                    <a:pt x="324777" y="495274"/>
                  </a:lnTo>
                  <a:lnTo>
                    <a:pt x="298627" y="456996"/>
                  </a:lnTo>
                  <a:lnTo>
                    <a:pt x="288963" y="409536"/>
                  </a:lnTo>
                  <a:lnTo>
                    <a:pt x="298272" y="363169"/>
                  </a:lnTo>
                  <a:lnTo>
                    <a:pt x="323824" y="325056"/>
                  </a:lnTo>
                  <a:lnTo>
                    <a:pt x="362102" y="299656"/>
                  </a:lnTo>
                  <a:lnTo>
                    <a:pt x="409575" y="291452"/>
                  </a:lnTo>
                  <a:lnTo>
                    <a:pt x="455980" y="300710"/>
                  </a:lnTo>
                  <a:lnTo>
                    <a:pt x="494385" y="325996"/>
                  </a:lnTo>
                  <a:lnTo>
                    <a:pt x="520522" y="363524"/>
                  </a:lnTo>
                  <a:lnTo>
                    <a:pt x="530186" y="409536"/>
                  </a:lnTo>
                  <a:lnTo>
                    <a:pt x="530186" y="292544"/>
                  </a:lnTo>
                  <a:lnTo>
                    <a:pt x="494538" y="264185"/>
                  </a:lnTo>
                  <a:lnTo>
                    <a:pt x="454329" y="247205"/>
                  </a:lnTo>
                  <a:lnTo>
                    <a:pt x="409575" y="241198"/>
                  </a:lnTo>
                  <a:lnTo>
                    <a:pt x="364820" y="247205"/>
                  </a:lnTo>
                  <a:lnTo>
                    <a:pt x="324612" y="264185"/>
                  </a:lnTo>
                  <a:lnTo>
                    <a:pt x="290537" y="290499"/>
                  </a:lnTo>
                  <a:lnTo>
                    <a:pt x="264210" y="324573"/>
                  </a:lnTo>
                  <a:lnTo>
                    <a:pt x="247230" y="364782"/>
                  </a:lnTo>
                  <a:lnTo>
                    <a:pt x="241223" y="409536"/>
                  </a:lnTo>
                  <a:lnTo>
                    <a:pt x="247230" y="454279"/>
                  </a:lnTo>
                  <a:lnTo>
                    <a:pt x="264210" y="494487"/>
                  </a:lnTo>
                  <a:lnTo>
                    <a:pt x="290537" y="528561"/>
                  </a:lnTo>
                  <a:lnTo>
                    <a:pt x="324612" y="554888"/>
                  </a:lnTo>
                  <a:lnTo>
                    <a:pt x="364820" y="571855"/>
                  </a:lnTo>
                  <a:lnTo>
                    <a:pt x="409575" y="577875"/>
                  </a:lnTo>
                  <a:lnTo>
                    <a:pt x="454329" y="571855"/>
                  </a:lnTo>
                  <a:lnTo>
                    <a:pt x="494538" y="554888"/>
                  </a:lnTo>
                  <a:lnTo>
                    <a:pt x="526580" y="530136"/>
                  </a:lnTo>
                  <a:lnTo>
                    <a:pt x="554939" y="494487"/>
                  </a:lnTo>
                  <a:lnTo>
                    <a:pt x="571919" y="454279"/>
                  </a:lnTo>
                  <a:lnTo>
                    <a:pt x="577926" y="409536"/>
                  </a:lnTo>
                  <a:close/>
                </a:path>
                <a:path w="819150" h="819150">
                  <a:moveTo>
                    <a:pt x="723671" y="218579"/>
                  </a:moveTo>
                  <a:lnTo>
                    <a:pt x="713968" y="172186"/>
                  </a:lnTo>
                  <a:lnTo>
                    <a:pt x="695756" y="145719"/>
                  </a:lnTo>
                  <a:lnTo>
                    <a:pt x="687552" y="133794"/>
                  </a:lnTo>
                  <a:lnTo>
                    <a:pt x="673417" y="124358"/>
                  </a:lnTo>
                  <a:lnTo>
                    <a:pt x="673417" y="218579"/>
                  </a:lnTo>
                  <a:lnTo>
                    <a:pt x="673417" y="602996"/>
                  </a:lnTo>
                  <a:lnTo>
                    <a:pt x="667677" y="631342"/>
                  </a:lnTo>
                  <a:lnTo>
                    <a:pt x="652056" y="654494"/>
                  </a:lnTo>
                  <a:lnTo>
                    <a:pt x="628891" y="670128"/>
                  </a:lnTo>
                  <a:lnTo>
                    <a:pt x="600544" y="675855"/>
                  </a:lnTo>
                  <a:lnTo>
                    <a:pt x="216090" y="675855"/>
                  </a:lnTo>
                  <a:lnTo>
                    <a:pt x="187744" y="670128"/>
                  </a:lnTo>
                  <a:lnTo>
                    <a:pt x="164579" y="654494"/>
                  </a:lnTo>
                  <a:lnTo>
                    <a:pt x="148958" y="631342"/>
                  </a:lnTo>
                  <a:lnTo>
                    <a:pt x="143230" y="602996"/>
                  </a:lnTo>
                  <a:lnTo>
                    <a:pt x="143230" y="218579"/>
                  </a:lnTo>
                  <a:lnTo>
                    <a:pt x="148958" y="190246"/>
                  </a:lnTo>
                  <a:lnTo>
                    <a:pt x="164579" y="167081"/>
                  </a:lnTo>
                  <a:lnTo>
                    <a:pt x="187744" y="151460"/>
                  </a:lnTo>
                  <a:lnTo>
                    <a:pt x="216090" y="145719"/>
                  </a:lnTo>
                  <a:lnTo>
                    <a:pt x="600544" y="145719"/>
                  </a:lnTo>
                  <a:lnTo>
                    <a:pt x="628891" y="151460"/>
                  </a:lnTo>
                  <a:lnTo>
                    <a:pt x="652056" y="167081"/>
                  </a:lnTo>
                  <a:lnTo>
                    <a:pt x="667677" y="190246"/>
                  </a:lnTo>
                  <a:lnTo>
                    <a:pt x="673417" y="218579"/>
                  </a:lnTo>
                  <a:lnTo>
                    <a:pt x="673417" y="124358"/>
                  </a:lnTo>
                  <a:lnTo>
                    <a:pt x="648398" y="107645"/>
                  </a:lnTo>
                  <a:lnTo>
                    <a:pt x="600544" y="97980"/>
                  </a:lnTo>
                  <a:lnTo>
                    <a:pt x="216090" y="97980"/>
                  </a:lnTo>
                  <a:lnTo>
                    <a:pt x="169684" y="107645"/>
                  </a:lnTo>
                  <a:lnTo>
                    <a:pt x="131292" y="133794"/>
                  </a:lnTo>
                  <a:lnTo>
                    <a:pt x="105143" y="172186"/>
                  </a:lnTo>
                  <a:lnTo>
                    <a:pt x="95478" y="218579"/>
                  </a:lnTo>
                  <a:lnTo>
                    <a:pt x="95478" y="602996"/>
                  </a:lnTo>
                  <a:lnTo>
                    <a:pt x="105143" y="649401"/>
                  </a:lnTo>
                  <a:lnTo>
                    <a:pt x="131292" y="687793"/>
                  </a:lnTo>
                  <a:lnTo>
                    <a:pt x="169684" y="713930"/>
                  </a:lnTo>
                  <a:lnTo>
                    <a:pt x="216090" y="723595"/>
                  </a:lnTo>
                  <a:lnTo>
                    <a:pt x="600544" y="723595"/>
                  </a:lnTo>
                  <a:lnTo>
                    <a:pt x="646988" y="713930"/>
                  </a:lnTo>
                  <a:lnTo>
                    <a:pt x="685660" y="687793"/>
                  </a:lnTo>
                  <a:lnTo>
                    <a:pt x="694016" y="675855"/>
                  </a:lnTo>
                  <a:lnTo>
                    <a:pt x="712558" y="649401"/>
                  </a:lnTo>
                  <a:lnTo>
                    <a:pt x="723671" y="602996"/>
                  </a:lnTo>
                  <a:lnTo>
                    <a:pt x="723671" y="218579"/>
                  </a:lnTo>
                  <a:close/>
                </a:path>
                <a:path w="819150" h="819150">
                  <a:moveTo>
                    <a:pt x="819150" y="120599"/>
                  </a:moveTo>
                  <a:lnTo>
                    <a:pt x="809840" y="74193"/>
                  </a:lnTo>
                  <a:lnTo>
                    <a:pt x="792226" y="47739"/>
                  </a:lnTo>
                  <a:lnTo>
                    <a:pt x="784288" y="35801"/>
                  </a:lnTo>
                  <a:lnTo>
                    <a:pt x="771410" y="27012"/>
                  </a:lnTo>
                  <a:lnTo>
                    <a:pt x="771410" y="120599"/>
                  </a:lnTo>
                  <a:lnTo>
                    <a:pt x="771410" y="700976"/>
                  </a:lnTo>
                  <a:lnTo>
                    <a:pt x="765670" y="729284"/>
                  </a:lnTo>
                  <a:lnTo>
                    <a:pt x="750049" y="752170"/>
                  </a:lnTo>
                  <a:lnTo>
                    <a:pt x="726884" y="767054"/>
                  </a:lnTo>
                  <a:lnTo>
                    <a:pt x="698538" y="771334"/>
                  </a:lnTo>
                  <a:lnTo>
                    <a:pt x="120611" y="771334"/>
                  </a:lnTo>
                  <a:lnTo>
                    <a:pt x="92265" y="765632"/>
                  </a:lnTo>
                  <a:lnTo>
                    <a:pt x="69100" y="750290"/>
                  </a:lnTo>
                  <a:lnTo>
                    <a:pt x="53479" y="727875"/>
                  </a:lnTo>
                  <a:lnTo>
                    <a:pt x="47739" y="700976"/>
                  </a:lnTo>
                  <a:lnTo>
                    <a:pt x="47739" y="120599"/>
                  </a:lnTo>
                  <a:lnTo>
                    <a:pt x="53479" y="92252"/>
                  </a:lnTo>
                  <a:lnTo>
                    <a:pt x="69100" y="69088"/>
                  </a:lnTo>
                  <a:lnTo>
                    <a:pt x="92265" y="53467"/>
                  </a:lnTo>
                  <a:lnTo>
                    <a:pt x="120611" y="47739"/>
                  </a:lnTo>
                  <a:lnTo>
                    <a:pt x="698538" y="47739"/>
                  </a:lnTo>
                  <a:lnTo>
                    <a:pt x="726884" y="53467"/>
                  </a:lnTo>
                  <a:lnTo>
                    <a:pt x="750049" y="69088"/>
                  </a:lnTo>
                  <a:lnTo>
                    <a:pt x="765670" y="92252"/>
                  </a:lnTo>
                  <a:lnTo>
                    <a:pt x="771410" y="120599"/>
                  </a:lnTo>
                  <a:lnTo>
                    <a:pt x="771410" y="27012"/>
                  </a:lnTo>
                  <a:lnTo>
                    <a:pt x="746010" y="9652"/>
                  </a:lnTo>
                  <a:lnTo>
                    <a:pt x="698538" y="0"/>
                  </a:lnTo>
                  <a:lnTo>
                    <a:pt x="120611" y="0"/>
                  </a:lnTo>
                  <a:lnTo>
                    <a:pt x="74206" y="9309"/>
                  </a:lnTo>
                  <a:lnTo>
                    <a:pt x="35801" y="34861"/>
                  </a:lnTo>
                  <a:lnTo>
                    <a:pt x="9664" y="73139"/>
                  </a:lnTo>
                  <a:lnTo>
                    <a:pt x="0" y="120599"/>
                  </a:lnTo>
                  <a:lnTo>
                    <a:pt x="0" y="700976"/>
                  </a:lnTo>
                  <a:lnTo>
                    <a:pt x="9309" y="747344"/>
                  </a:lnTo>
                  <a:lnTo>
                    <a:pt x="34861" y="785456"/>
                  </a:lnTo>
                  <a:lnTo>
                    <a:pt x="73139" y="810856"/>
                  </a:lnTo>
                  <a:lnTo>
                    <a:pt x="120611" y="819061"/>
                  </a:lnTo>
                  <a:lnTo>
                    <a:pt x="698538" y="819061"/>
                  </a:lnTo>
                  <a:lnTo>
                    <a:pt x="744943" y="809802"/>
                  </a:lnTo>
                  <a:lnTo>
                    <a:pt x="783348" y="784517"/>
                  </a:lnTo>
                  <a:lnTo>
                    <a:pt x="792530" y="771334"/>
                  </a:lnTo>
                  <a:lnTo>
                    <a:pt x="809498" y="746988"/>
                  </a:lnTo>
                  <a:lnTo>
                    <a:pt x="819150" y="700976"/>
                  </a:lnTo>
                  <a:lnTo>
                    <a:pt x="819150" y="120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5186" y="1755960"/>
              <a:ext cx="95483" cy="97986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46824" y="2313470"/>
            <a:ext cx="5636260" cy="187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150" spc="1540" dirty="0"/>
              <a:t>T</a:t>
            </a:r>
            <a:r>
              <a:rPr sz="12150" spc="894" dirty="0"/>
              <a:t>h</a:t>
            </a:r>
            <a:r>
              <a:rPr sz="12150" spc="190" dirty="0"/>
              <a:t>a</a:t>
            </a:r>
            <a:r>
              <a:rPr sz="12150" spc="944" dirty="0"/>
              <a:t>nk</a:t>
            </a:r>
            <a:r>
              <a:rPr sz="12150" spc="-855" dirty="0"/>
              <a:t>s</a:t>
            </a:r>
            <a:r>
              <a:rPr sz="12150" spc="-2030" dirty="0"/>
              <a:t>!</a:t>
            </a:r>
            <a:endParaRPr sz="12150" dirty="0"/>
          </a:p>
        </p:txBody>
      </p:sp>
      <p:sp>
        <p:nvSpPr>
          <p:cNvPr id="17" name="object 17"/>
          <p:cNvSpPr txBox="1"/>
          <p:nvPr/>
        </p:nvSpPr>
        <p:spPr>
          <a:xfrm>
            <a:off x="2959403" y="4713409"/>
            <a:ext cx="4655185" cy="1451679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 marR="5080" algn="ctr">
              <a:lnSpc>
                <a:spcPts val="5100"/>
              </a:lnSpc>
              <a:spcBef>
                <a:spcPts val="1120"/>
              </a:spcBef>
            </a:pPr>
            <a:r>
              <a:rPr sz="5100" spc="750" dirty="0">
                <a:solidFill>
                  <a:srgbClr val="FFFFFF"/>
                </a:solidFill>
                <a:latin typeface="SimSun"/>
                <a:cs typeface="SimSun"/>
              </a:rPr>
              <a:t>D</a:t>
            </a:r>
            <a:r>
              <a:rPr sz="5100" spc="225" dirty="0">
                <a:solidFill>
                  <a:srgbClr val="FFFFFF"/>
                </a:solidFill>
                <a:latin typeface="SimSun"/>
                <a:cs typeface="SimSun"/>
              </a:rPr>
              <a:t>o</a:t>
            </a:r>
            <a:r>
              <a:rPr sz="5100" spc="-144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5100" spc="45" dirty="0">
                <a:solidFill>
                  <a:srgbClr val="FFFFFF"/>
                </a:solidFill>
                <a:latin typeface="SimSun"/>
                <a:cs typeface="SimSun"/>
              </a:rPr>
              <a:t>y</a:t>
            </a:r>
            <a:r>
              <a:rPr sz="5100" spc="200" dirty="0">
                <a:solidFill>
                  <a:srgbClr val="FFFFFF"/>
                </a:solidFill>
                <a:latin typeface="SimSun"/>
                <a:cs typeface="SimSun"/>
              </a:rPr>
              <a:t>o</a:t>
            </a:r>
            <a:r>
              <a:rPr sz="5100" spc="340" dirty="0">
                <a:solidFill>
                  <a:srgbClr val="FFFFFF"/>
                </a:solidFill>
                <a:latin typeface="SimSun"/>
                <a:cs typeface="SimSun"/>
              </a:rPr>
              <a:t>u</a:t>
            </a:r>
            <a:r>
              <a:rPr sz="5100" spc="-144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5100" spc="370" dirty="0">
                <a:solidFill>
                  <a:srgbClr val="FFFFFF"/>
                </a:solidFill>
                <a:latin typeface="SimSun"/>
                <a:cs typeface="SimSun"/>
              </a:rPr>
              <a:t>h</a:t>
            </a:r>
            <a:r>
              <a:rPr sz="5100" spc="-15" dirty="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sz="5100" spc="15" dirty="0">
                <a:solidFill>
                  <a:srgbClr val="FFFFFF"/>
                </a:solidFill>
                <a:latin typeface="SimSun"/>
                <a:cs typeface="SimSun"/>
              </a:rPr>
              <a:t>v</a:t>
            </a:r>
            <a:r>
              <a:rPr sz="5100" spc="35" dirty="0">
                <a:solidFill>
                  <a:srgbClr val="FFFFFF"/>
                </a:solidFill>
                <a:latin typeface="SimSun"/>
                <a:cs typeface="SimSun"/>
              </a:rPr>
              <a:t>e</a:t>
            </a:r>
            <a:r>
              <a:rPr sz="5100" spc="-144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5100" spc="75" dirty="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sz="5100" spc="240" dirty="0">
                <a:solidFill>
                  <a:srgbClr val="FFFFFF"/>
                </a:solidFill>
                <a:latin typeface="SimSun"/>
                <a:cs typeface="SimSun"/>
              </a:rPr>
              <a:t>n</a:t>
            </a:r>
            <a:r>
              <a:rPr sz="5100" spc="180" dirty="0">
                <a:solidFill>
                  <a:srgbClr val="FFFFFF"/>
                </a:solidFill>
                <a:latin typeface="SimSun"/>
                <a:cs typeface="SimSun"/>
              </a:rPr>
              <a:t>y  </a:t>
            </a:r>
            <a:r>
              <a:rPr sz="5100" spc="-125" dirty="0">
                <a:solidFill>
                  <a:srgbClr val="FFFFFF"/>
                </a:solidFill>
                <a:latin typeface="SimSun"/>
                <a:cs typeface="SimSun"/>
              </a:rPr>
              <a:t>questions?</a:t>
            </a:r>
            <a:endParaRPr sz="5100" dirty="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7522" y="4498134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4" y="95249"/>
                </a:moveTo>
                <a:lnTo>
                  <a:pt x="0" y="95249"/>
                </a:lnTo>
                <a:lnTo>
                  <a:pt x="0" y="0"/>
                </a:lnTo>
                <a:lnTo>
                  <a:pt x="6029324" y="0"/>
                </a:lnTo>
                <a:lnTo>
                  <a:pt x="60293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348</Words>
  <Application>Microsoft Office PowerPoint</Application>
  <PresentationFormat>Custom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SimSun</vt:lpstr>
      <vt:lpstr>Calibri</vt:lpstr>
      <vt:lpstr>Georgia</vt:lpstr>
      <vt:lpstr>Trebuchet MS</vt:lpstr>
      <vt:lpstr>Office Theme</vt:lpstr>
      <vt:lpstr>PowerPoint Presentation</vt:lpstr>
      <vt:lpstr>Introduction</vt:lpstr>
      <vt:lpstr>Traditional Art Appreciation</vt:lpstr>
      <vt:lpstr>Immersive Virtual Reality</vt:lpstr>
      <vt:lpstr>Expanding Artistic Boundaries</vt:lpstr>
      <vt:lpstr>Enhancing Accessibility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Hishmat Malhani</cp:lastModifiedBy>
  <cp:revision>5</cp:revision>
  <dcterms:created xsi:type="dcterms:W3CDTF">2023-08-23T23:07:35Z</dcterms:created>
  <dcterms:modified xsi:type="dcterms:W3CDTF">2023-08-23T23:51:52Z</dcterms:modified>
</cp:coreProperties>
</file>